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69.xml" ContentType="application/inkml+xml"/>
  <Override PartName="/ppt/ink/ink17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notesSlides/notesSlide20.xml" ContentType="application/vnd.openxmlformats-officedocument.presentationml.notesSlide+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notesSlides/notesSlide21.xml" ContentType="application/vnd.openxmlformats-officedocument.presentationml.notesSlide+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1" r:id="rId4"/>
    <p:sldMasterId id="2147483729" r:id="rId5"/>
  </p:sldMasterIdLst>
  <p:notesMasterIdLst>
    <p:notesMasterId r:id="rId38"/>
  </p:notesMasterIdLst>
  <p:sldIdLst>
    <p:sldId id="256" r:id="rId6"/>
    <p:sldId id="402" r:id="rId7"/>
    <p:sldId id="423" r:id="rId8"/>
    <p:sldId id="405" r:id="rId9"/>
    <p:sldId id="258" r:id="rId10"/>
    <p:sldId id="259" r:id="rId11"/>
    <p:sldId id="260" r:id="rId12"/>
    <p:sldId id="261" r:id="rId13"/>
    <p:sldId id="262" r:id="rId14"/>
    <p:sldId id="267" r:id="rId15"/>
    <p:sldId id="268" r:id="rId16"/>
    <p:sldId id="269" r:id="rId17"/>
    <p:sldId id="425" r:id="rId18"/>
    <p:sldId id="270" r:id="rId19"/>
    <p:sldId id="275" r:id="rId20"/>
    <p:sldId id="276" r:id="rId21"/>
    <p:sldId id="271" r:id="rId22"/>
    <p:sldId id="272" r:id="rId23"/>
    <p:sldId id="426" r:id="rId24"/>
    <p:sldId id="320" r:id="rId25"/>
    <p:sldId id="274" r:id="rId26"/>
    <p:sldId id="277" r:id="rId27"/>
    <p:sldId id="278" r:id="rId28"/>
    <p:sldId id="280" r:id="rId29"/>
    <p:sldId id="281" r:id="rId30"/>
    <p:sldId id="282" r:id="rId31"/>
    <p:sldId id="283" r:id="rId32"/>
    <p:sldId id="284" r:id="rId33"/>
    <p:sldId id="285" r:id="rId34"/>
    <p:sldId id="406" r:id="rId35"/>
    <p:sldId id="407" r:id="rId36"/>
    <p:sldId id="409" r:id="rId37"/>
  </p:sldIdLst>
  <p:sldSz cx="12188825" cy="6858000"/>
  <p:notesSz cx="6858000" cy="9144000"/>
  <p:embeddedFontLst>
    <p:embeddedFont>
      <p:font typeface="Arial Black" panose="020B0A04020102020204" pitchFamily="34" charset="0"/>
      <p:regular r:id="rId39"/>
      <p:bold r:id="rId40"/>
    </p:embeddedFont>
    <p:embeddedFont>
      <p:font typeface="Cambria" panose="02040503050406030204" pitchFamily="18" charset="0"/>
      <p:regular r:id="rId41"/>
      <p:bold r:id="rId42"/>
      <p:italic r:id="rId43"/>
      <p:boldItalic r:id="rId44"/>
    </p:embeddedFont>
    <p:embeddedFont>
      <p:font typeface="Cooper Black" panose="0208090404030B020404" pitchFamily="18" charset="0"/>
      <p:regular r:id="rId45"/>
    </p:embeddedFont>
    <p:embeddedFont>
      <p:font typeface="Corben" panose="020B0604020202020204" charset="0"/>
      <p:bold r:id="rId46"/>
    </p:embeddedFont>
    <p:embeddedFont>
      <p:font typeface="Gill Sans" panose="020B0604020202020204" charset="0"/>
      <p:regular r:id="rId47"/>
      <p:bold r:id="rId48"/>
    </p:embeddedFont>
    <p:embeddedFont>
      <p:font typeface="Open Sans" panose="020B0606030504020204" pitchFamily="34" charset="0"/>
      <p:regular r:id="rId49"/>
      <p:bold r:id="rId50"/>
      <p:italic r:id="rId51"/>
      <p:boldItalic r:id="rId52"/>
    </p:embeddedFont>
    <p:embeddedFont>
      <p:font typeface="Quattrocento Sans" panose="020B0502050000020003" pitchFamily="34"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Segoe UI Light" panose="020B0502040204020203" pitchFamily="34"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580"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2.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Master" Target="slideMasters/slideMaster5.xml"/><Relationship Id="rId61" Type="http://schemas.openxmlformats.org/officeDocument/2006/relationships/font" Target="fonts/font23.fntdata"/><Relationship Id="rId203"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3.xml"/><Relationship Id="rId51" Type="http://schemas.openxmlformats.org/officeDocument/2006/relationships/font" Target="fonts/font13.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5.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4" Type="http://schemas.openxmlformats.org/officeDocument/2006/relationships/slideMaster" Target="slideMasters/slideMaster4.xml"/><Relationship Id="rId9" Type="http://schemas.openxmlformats.org/officeDocument/2006/relationships/slide" Target="slides/slide4.xml"/><Relationship Id="rId207"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34.382"/>
    </inkml:context>
    <inkml:brush xml:id="br0">
      <inkml:brushProperty name="width" value="0.05" units="cm"/>
      <inkml:brushProperty name="height" value="0.05" units="cm"/>
    </inkml:brush>
  </inkml:definitions>
  <inkml:trace contextRef="#ctx0" brushRef="#br0">322 560 24575,'2'0'0,"1"0"0,-1 0 0,1 0 0,-1 0 0,1 1 0,-1-1 0,1 1 0,-1-1 0,1 1 0,-1 0 0,1 0 0,-1 0 0,0 0 0,0 0 0,1 1 0,-1-1 0,0 1 0,0-1 0,0 1 0,-1 0 0,1 0 0,0 0 0,-1 0 0,1 0 0,-1 0 0,1 0 0,-1 0 0,0 1 0,0-1 0,0 1 0,0-1 0,0 4 0,11 36 0,12 72 0,-10-40 0,103 663 0,-44 7 0,-45-436 0,12 37 0,-22-238 0,37 124 0,-43-192 0,17 38 0,-23-64 0,0 0 0,1 0 0,1 0 0,0-1 0,1-1 0,13 15 0,-17-22 0,0 0 0,0 0 0,0-1 0,0 1 0,1-1 0,0-1 0,-1 1 0,1-1 0,0 0 0,0 0 0,0 0 0,0-1 0,8 1 0,9-1 0,1 0 0,27-2 0,-33 0 0,434-37-363,-165 11-12,746-21-2246,4 45 680,658 21-1886,336 2 1197,-1626-20 2407,2276 25 89,-702 44-810,-359-10 699,-881-43 1706,-2-26 2833,-697 9-3326,7 0 495,0-2-1,91-18 0,-135 20-1385,1 0 0,-1 0 0,1 0 0,-1 0 0,0-1 0,1 0 0,-1 1-1,0-1 1,0 0 0,0 0 0,0-1 0,-1 1 0,1-1 0,-1 1 0,1-1 0,2-4 0,-4 4-25,0 0 0,1 0 0,-1-1 0,0 1 0,-1-1 1,1 1-1,-1-1 0,1 1 0,-1-1 0,0 1 0,0-1 0,-1 1 0,1-1 0,-1 1 0,0-1 0,-1-4 0,-9-29-52,-2-9 0,1 0 0,-7-66 0,13 10 0,4-1 0,15-129 0,46-204 0,-24 200 0,2-14 0,14-104 0,-25-1 0,-27 305 0,-2-1 0,-2 0 0,-2 1 0,-3 0 0,-2 0 0,-27-74 0,27 96 0,-1 0 0,-2 0 0,-1 2 0,-1 0 0,-1 0 0,-1 2 0,-1 0 0,-41-37 0,24 33 5,-1 1-1,-1 1 1,-1 3 0,-2 1-1,0 2 1,-1 2-1,-59-17 1,-27 1-97,-169-23 1,-341-14-1328,-6 38 172,628 32 1246,-1759-19-1514,-2 65-1522,-616 3 523,127-121 2514,2227 71-1,-2185-112-744,114 111 3467,1991 6-2326,-242 9 3704,2 28-1058,342-37-2944,0 0 0,0 2 0,-30 11 0,43-14-99,1 0-1,-1 0 1,1 1-1,-1 0 1,1 0 0,0 0-1,0 0 1,0 1-1,1-1 1,-1 1 0,1 0-1,0 0 1,0 0-1,0 1 1,1-1-1,-1 1 1,1-1 0,-2 6-1,0 2 2,-1 0 0,0-1 0,-1 0 0,0 0 0,-1 0 0,-14 17 0,-56 51 0,60-64 0,1 1 0,0 0 0,1 1 0,1 1 0,1 0 0,-12 22 0,19-28 0,2 0 0,-1 1 0,2 0 0,0 0 0,0 0 0,1 0 0,1 0 0,0 0 0,1 0 0,0 1 0,4 23 0,-1-21 0,0 0 0,1-1 0,1 1 0,0-1 0,1 0 0,0-1 0,2 1 0,0-1 0,13 18 0,1-7-1365,-13-17-5461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51.858"/>
    </inkml:context>
    <inkml:brush xml:id="br0">
      <inkml:brushProperty name="width" value="0.05" units="cm"/>
      <inkml:brushProperty name="height" value="0.05" units="cm"/>
    </inkml:brush>
  </inkml:definitions>
  <inkml:trace contextRef="#ctx0" brushRef="#br0">37 0 24575,'-2'49'0,"-13"75"0,-3 19 0,17-109-227,1 0-1,1 0 1,2 0-1,1-1 1,15 57-1,-14-73-6598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32.608"/>
    </inkml:context>
    <inkml:brush xml:id="br0">
      <inkml:brushProperty name="width" value="0.05" units="cm"/>
      <inkml:brushProperty name="height" value="0.05" units="cm"/>
    </inkml:brush>
  </inkml:definitions>
  <inkml:trace contextRef="#ctx0" brushRef="#br0">1 53 24575,'2'-3'0,"1"0"0,-1 0 0,1-1 0,-1 1 0,3-7 0,9-12 0,-14 22 0,0-1 0,1 1 0,-1 0 0,0 0 0,0-1 0,0 1 0,1 0 0,-1 0 0,0-1 0,1 1 0,-1 0 0,0 0 0,1 0 0,-1 0 0,0-1 0,0 1 0,1 0 0,-1 0 0,0 0 0,1 0 0,-1 0 0,1 0 0,-1 0 0,0 0 0,1 0 0,-1 0 0,0 0 0,1 0 0,-1 0 0,0 0 0,1 0 0,-1 1 0,0-1 0,1 0 0,-1 0 0,0 0 0,0 0 0,1 1 0,-1-1 0,0 0 0,1 0 0,-1 0 0,0 1 0,0-1 0,0 0 0,1 1 0,-1-1 0,0 0 0,0 0 0,0 1 0,0-1 0,1 0 0,-1 1 0,5 21 0,6 165 0,-9-89 0,80 1022-1073,-50-772 999,25 209 216,-51-517-776,0-10-5918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33.795"/>
    </inkml:context>
    <inkml:brush xml:id="br0">
      <inkml:brushProperty name="width" value="0.05" units="cm"/>
      <inkml:brushProperty name="height" value="0.05" units="cm"/>
    </inkml:brush>
  </inkml:definitions>
  <inkml:trace contextRef="#ctx0" brushRef="#br0">1 490 24575,'0'-1'0,"0"0"0,0 0 0,0 1 0,1-1 0,-1 0 0,0 1 0,1-1 0,-1 1 0,1-1 0,-1 0 0,1 1 0,-1-1 0,1 1 0,-1-1 0,1 1 0,-1-1 0,1 1 0,0 0 0,-1-1 0,1 1 0,0 0 0,-1-1 0,1 1 0,0 0 0,-1 0 0,1-1 0,0 1 0,1 0 0,25-3 0,-23 3 0,134-6 0,26-2 0,493-50-1748,881-66-5476,533 9 2927,2774-30 3534,-2406 139 2253,-1904 15 850,217 1 6251,-742-10-8214,21 0 276,-30 0-623,0 0 0,1 0 0,-1 0 0,0 0 0,1-1 0,-1 1 0,0 0 0,1-1 0,-1 1 0,0-1 0,0 0 0,0 1 0,1-1 0,-1 0 0,0 0 0,1 0 0,-2 0-28,0 1 0,0 0 0,1 0 0,-1-1 0,0 1 0,0 0 0,0 0 0,0-1 0,0 1 0,0 0 0,0 0 0,0-1 0,0 1 0,0 0 1,0 0-1,0-1 0,0 1 0,0 0 0,0 0 0,0-1 0,0 1 0,0 0 0,0 0 0,-1-1 0,1 1 0,0 0 0,0 0 0,0-1 0,0 1 0,0 0 0,-1 0 0,1 0 0,0-1 0,-1 1 0,-11-7 16,-14 2-36,24 5 18,1 1 0,-1-1 0,1 1 0,-1-1 0,0 1 0,1 0 0,-1-1 0,1 1 0,0 0 0,-1 0 0,1 0 0,0 0 0,-1 1 0,1-1 0,0 0 0,0 0 0,0 1 0,0-1 0,0 1 0,0-1 0,1 1 0,-1-1 0,0 1 0,1-1 0,-1 1 0,1 0 0,0-1 0,-1 1 0,1 2 0,-2 7 0,2 0 0,-1 0 0,2 15 0,-1-15 0,0 22 0,2 1 0,1-1 0,1 0 0,12 41 0,4 5 0,-3 0 0,-4 2 0,4 94 0,-12 246 0,-7-264 0,1 90 0,5 404 0,22-339 0,1 93 0,-29-378 342,-3-22-684,-3-16-1023,1-5-5461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34.726"/>
    </inkml:context>
    <inkml:brush xml:id="br0">
      <inkml:brushProperty name="width" value="0.05" units="cm"/>
      <inkml:brushProperty name="height" value="0.05" units="cm"/>
    </inkml:brush>
  </inkml:definitions>
  <inkml:trace contextRef="#ctx0" brushRef="#br0">995 127 24575,'0'0'0,"1"0"0,0-1 0,-1 1 0,1 0 0,0 0 0,-1-1 0,1 1 0,0-1 0,-1 1 0,1 0 0,-1-1 0,1 1 0,-1-1 0,1 1 0,-1-1 0,1 0 0,-1 1 0,0-1 0,1 1 0,-1-1 0,0 0 0,1 1 0,-1-1 0,0 0 0,0 1 0,1-1 0,-1 0 0,0 0 0,0 1 0,0-1 0,0 0 0,0 1 0,0-2 0,-4-25 0,2 23 0,0-1 0,-1 1 0,0 0 0,0-1 0,0 1 0,0 1 0,-1-1 0,1 0 0,-1 1 0,0 0 0,0 0 0,-1 0 0,1 0 0,-1 1 0,1-1 0,-1 1 0,0 0 0,1 1 0,-9-3 0,-7 0 0,0 0 0,0 1 0,-31 0 0,18 2 0,1 3 0,-1 0 0,1 2 0,0 2 0,1 1 0,-1 1 0,1 2 0,-50 22 0,74-28 0,0 0 0,0 0 0,0 0 0,0 1 0,1 0 0,0 0 0,0 1 0,0 0 0,-5 7 0,9-10 0,0 0 0,0-1 0,1 1 0,-1 0 0,1 0 0,0 0 0,0 0 0,0 1 0,0-1 0,1 0 0,-1 0 0,1 0 0,0 1 0,0-1 0,0 0 0,0 1 0,0-1 0,1 0 0,0 0 0,0 0 0,-1 0 0,2 1 0,-1-1 0,0 0 0,3 3 0,4 7 0,1 0 0,1 0 0,0-2 0,0 1 0,2-1 0,-1-1 0,17 12 0,94 58 0,-76-54 0,-16-9 0,0 1 0,-1 2 0,37 31 0,-63-48 0,0-1 0,0 1 0,-1 0 0,1 1 0,-1-1 0,0 0 0,0 1 0,0-1 0,0 1 0,1 4 0,-2-6 0,-1 0 0,0 0 0,1 0 0,-1 0 0,0 0 0,0 0 0,0 0 0,-1 0 0,1 0 0,0 0 0,-1 0 0,1 0 0,-1-1 0,0 1 0,0 0 0,1 0 0,-1 0 0,0-1 0,-1 1 0,1 0 0,0-1 0,-2 3 0,-5 3 0,1-1 0,-1 1 0,0-1 0,0-1 0,0 1 0,-1-1 0,-10 4 0,-69 23 0,81-29 0,-82 24 0,-1-4 0,0-4 0,-145 12 0,147-30-1365,16-5-5461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35.147"/>
    </inkml:context>
    <inkml:brush xml:id="br0">
      <inkml:brushProperty name="width" value="0.05" units="cm"/>
      <inkml:brushProperty name="height" value="0.05" units="cm"/>
    </inkml:brush>
  </inkml:definitions>
  <inkml:trace contextRef="#ctx0" brushRef="#br0">0 176 24575,'19'-1'0,"-10"1"0,0 0 0,1 0 0,12 2 0,-20-2 0,0 1 0,0-1 0,0 1 0,0-1 0,0 1 0,0 0 0,0 0 0,0 0 0,0 0 0,-1 0 0,1 1 0,0-1 0,0 0 0,-1 1 0,1 0 0,-1-1 0,0 1 0,1 0 0,1 2 0,1 6 0,0 1 0,0-1 0,-1 1 0,0-1 0,-1 1 0,1 21 0,-1 72 0,-2-63 0,-4 201 0,0-170 0,-18 96 0,21-161 0,-1-1 0,1 1 0,-1-1 0,0 1 0,-5 8 0,7-15 0,0 0 0,0 0 0,0 0 0,0 0 0,0 1 0,0-1 0,0 0 0,0 0 0,0 0 0,0 0 0,0 0 0,0 0 0,0 0 0,0 1 0,0-1 0,0 0 0,0 0 0,0 0 0,0 0 0,-1 0 0,1 0 0,0 0 0,0 0 0,0 0 0,0 1 0,0-1 0,0 0 0,0 0 0,0 0 0,0 0 0,-1 0 0,1 0 0,0 0 0,0 0 0,0 0 0,0 0 0,0 0 0,0 0 0,0 0 0,-1 0 0,1 0 0,0 0 0,0 0 0,0 0 0,0 0 0,0 0 0,0 0 0,0 0 0,-1 0 0,1 0 0,0 0 0,0 0 0,0 0 0,0-1 0,0 1 0,-2-9 0,4-16 0,40-218 0,-21 140 0,102-415 0,-121 513 0,-1-1 0,1-1 0,0 1 0,1 0 0,-1 0 0,1 0 0,0 0 0,1 0 0,7-9 0,-11 14 0,1 1 0,-1-1 0,1 1 0,0-1 0,0 1 0,-1-1 0,1 1 0,0-1 0,0 1 0,-1 0 0,1-1 0,0 1 0,0 0 0,0 0 0,-1 0 0,1 0 0,0 0 0,0 0 0,0 0 0,0 0 0,0 0 0,-1 0 0,1 0 0,0 0 0,0 1 0,0-1 0,0 0 0,-1 1 0,1-1 0,0 0 0,0 1 0,-1-1 0,1 1 0,0-1 0,-1 1 0,1-1 0,-1 1 0,1 0 0,0 0 0,3 4 0,-1-1 0,1 1 0,-1 0 0,3 7 0,13 33 0,-2 1 0,-2 0 0,16 82 0,-21-83 0,10 49-682,15 185-1,-33-229-6143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35.674"/>
    </inkml:context>
    <inkml:brush xml:id="br0">
      <inkml:brushProperty name="width" value="0.05" units="cm"/>
      <inkml:brushProperty name="height" value="0.05" units="cm"/>
    </inkml:brush>
  </inkml:definitions>
  <inkml:trace contextRef="#ctx0" brushRef="#br0">35 486 24575,'-8'-15'0,"3"6"0,1-1 0,-1 1 0,2 0 0,-5-15 0,8 22 0,-1 0 0,1 0 0,0 0 0,-1 0 0,1 0 0,0 0 0,0 0 0,1 0 0,-1-1 0,0 1 0,1 0 0,-1 0 0,1 0 0,0 0 0,-1 0 0,1 0 0,0 1 0,0-1 0,0 0 0,1 0 0,-1 1 0,0-1 0,1 0 0,-1 1 0,1 0 0,-1-1 0,3 0 0,13-7 0,0 0 0,0 2 0,1 0 0,0 1 0,31-6 0,-19 4 0,78-19 0,-28 8 0,-2-3 0,125-52 0,-192 68 0,1-1 0,15-12 0,-16 11 0,-10 8 0,-1-1 0,0 1 0,1 0 0,-1 0 0,0-1 0,1 1 0,-1 0 0,1 0 0,-1-1 0,0 1 0,1 0 0,-1 0 0,1 0 0,-1 0 0,1 0 0,-1 0 0,0 0 0,1 0 0,-1 0 0,1 0 0,-1 0 0,1 0 0,-1 0 0,0 0 0,1 0 0,-1 0 0,1 1 0,-1-1 0,0 0 0,1 0 0,6 15 0,-3 29 0,-4-31 0,48 385 0,-31-297 0,62 194 0,-71-278 0,-8-17 0,0-1 0,0 1 0,0 0 0,0 0 0,0 0 0,0 0 0,0 0 0,0 0 0,0 0 0,0 0 0,0 0 0,0 0 0,0 0 0,0-1 0,0 1 0,0 0 0,0 0 0,0 0 0,0 0 0,0 0 0,0 0 0,0 0 0,0 0 0,0 0 0,0 0 0,0 0 0,0 0 0,1 0 0,-1 0 0,0 0 0,0 0 0,0-1 0,0 1 0,0 0 0,0 0 0,0 0 0,0 0 0,0 0 0,0 0 0,0 0 0,1 0 0,-1 0 0,0 0 0,0 0 0,0 0 0,0 0 0,0 0 0,0 0 0,0 0 0,0 1 0,0-1 0,0 0 0,0 0 0,1 0 0,-1 0 0,0 0 0,0 0 0,0 0 0,0 0 0,0 0 0,0 0 0,0 0 0,0 0 0,0 0 0,0 0 0,0 0 0,0 1 0,-2-34 0,-9-46 0,-33-273 0,32 139 0,12 158 0,12-102 0,-10 143 0,1 0 0,8-24 0,-11 36 0,1 0 0,-1-1 0,1 1 0,0 0 0,0 0 0,0 0 0,1 0 0,-1 0 0,0 0 0,1 0 0,-1 0 0,1 1 0,-1-1 0,1 0 0,0 1 0,0 0 0,0-1 0,0 1 0,0 0 0,0 0 0,0 0 0,0 0 0,0 0 0,5-1 0,-5 3 0,-1-1 0,1 0 0,0 0 0,-1 1 0,1-1 0,0 1 0,-1 0 0,1-1 0,0 1 0,-1 0 0,1 0 0,-1 0 0,0 0 0,1 0 0,-1 0 0,0 0 0,0 1 0,1-1 0,-1 0 0,0 1 0,0-1 0,-1 1 0,1-1 0,0 1 0,1 2 0,0 1 0,0 0 0,-1 0 0,1 0 0,-1 0 0,0 0 0,0 0 0,0 7 0,-2-4 18,0-1 0,0 0 0,-1 0 0,1 0 0,-2-1 0,1 1 0,-1 0 0,0-1 0,0 1 0,0-1 0,-1 0 0,0 0 0,-1-1 0,1 1 0,-1-1 0,0 0 0,0 0 0,-9 6 0,-8 5-445,0 0 0,-1-2 1,-33 16-1,-21 6-6399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37.080"/>
    </inkml:context>
    <inkml:brush xml:id="br0">
      <inkml:brushProperty name="width" value="0.05" units="cm"/>
      <inkml:brushProperty name="height" value="0.05" units="cm"/>
    </inkml:brush>
  </inkml:definitions>
  <inkml:trace contextRef="#ctx0" brushRef="#br0">23 151 24575,'-3'-7'0,"-1"-1"0,1 1 0,1 0 0,-1-1 0,1 1 0,0-1 0,1 0 0,0 0 0,0 0 0,1 1 0,0-1 0,1-14 0,0 20 0,0 0 0,0 0 0,0 0 0,1 0 0,-1 0 0,1 0 0,-1 0 0,1 0 0,0 0 0,-1 0 0,1 1 0,0-1 0,0 1 0,0 0 0,1-1 0,-1 1 0,0 0 0,0 0 0,1 0 0,-1 1 0,0-1 0,1 0 0,-1 1 0,1 0 0,2-1 0,8 0 0,1 0 0,0 1 0,17 3 0,-26-3 0,268 37 0,-175-22 0,104 18-243,223 67 0,-330-71 146,-1 4 0,-2 4 0,-1 4-1,124 77 1,-169-88 97,-2 2 0,-1 2 0,-1 1 0,-2 3 0,-2 1 0,59 77 0,-78-88 0,-1 0 0,-1 1 0,-2 1 0,0 1 0,-2 0 0,-2 0 0,-1 1 0,-1 1 0,-1 0 0,-3 0 0,0 0 0,0 41 0,-8-28 0,-1-1 0,-2 0 0,-2 0 0,-2-1 0,-1 0 0,-3-1 0,-2 0 0,-22 42 0,-26 38 0,-104 151 0,132-219 0,-149 231 0,19 11 0,132-227 0,2 2 0,4 1 0,3 1 0,3 2 0,3 0 0,-14 132 0,29-152 0,3 0 0,2 1 0,2-1 0,3 0 0,15 62 0,-12-79 0,2-1 0,2 0 0,2-1 0,1 0 0,1-1 0,3-1 0,0-1 0,27 33 0,-11-25 0,2-1 0,2-2 0,1-2 0,2-2 0,2-1 0,69 39 0,-4-12 0,206 79 0,-133-73 0,161 71 0,-326-130 0,-1 1 0,0 2 0,-1-1 0,0 2 0,-1 0 0,17 17 0,-27-24 0,0 1 0,0 1 0,-1-1 0,0 0 0,0 1 0,0 0 0,-1 0 0,0 0 0,0 0 0,-1 0 0,0 1 0,0-1 0,-1 1 0,0 0 0,0-1 0,-1 1 0,0 0 0,-1 10 0,-2 1 0,-1-1 0,0 1 0,-2-1 0,0-1 0,-1 1 0,-9 16 0,-62 99 0,68-118 0,-273 402-283,-103 167-880,317-465 1125,6 2 0,5 4 0,-47 146 0,54-89-337,-32 216 0,77-363 381,-3 19 85,-2 0-1,-25 75 0,29-112-47,-1 0 0,0-1 0,-1 0 0,-16 22 0,18-28-20,0-1 0,-1-1 1,0 0-1,-1 0 1,0 0-1,0-1 1,-1-1-1,-10 7 1,6-7 96,0 0 0,0 0 1,-1-1-1,0-1 1,0 0-1,0-1 0,-24 1 1,17-3-16,-1-1 0,1-1 0,-1-1 0,-36-8 0,24 1-90,1-1 0,0-2-1,1-2 1,1 0 0,0-3 0,-41-27 0,33 15-620,-37-34 0,-21-31-5351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37.564"/>
    </inkml:context>
    <inkml:brush xml:id="br0">
      <inkml:brushProperty name="width" value="0.05" units="cm"/>
      <inkml:brushProperty name="height" value="0.05" units="cm"/>
    </inkml:brush>
  </inkml:definitions>
  <inkml:trace contextRef="#ctx0" brushRef="#br0">30 1326 24575,'-1'-3'0,"1"0"0,-1 0 0,0 0 0,0 0 0,-1 0 0,1 0 0,-1 0 0,1 0 0,-3-3 0,-7-14 0,10 17 0,0-1 0,0 1 0,1-1 0,-1 0 0,1 1 0,0-1 0,0 1 0,0-1 0,1 0 0,-1 1 0,1-1 0,0 1 0,0-1 0,0 1 0,0 0 0,1-1 0,-1 1 0,1 0 0,0 0 0,0 0 0,0 0 0,0 0 0,3-2 0,7-8 0,1 1 0,1 0 0,21-15 0,-22 17 0,287-181-357,16 23-54,-283 151 406,222-108 5,212-116 0,-456 234 0,16-8 0,43-34 0,-65 45 0,1 0 0,-1-1 0,-1 0 0,1 0 0,0 0 0,-1 0 0,0-1 0,-1 0 0,1 1 0,-1-1 0,0-1 0,0 1 0,3-13 0,-6 14 19,0 1 0,0-1 1,0 0-1,-1 1 0,1-1 1,-1 0-1,0 1 0,0-1 1,-1 1-1,1 0 0,-1-1 1,0 1-1,0 0 0,-1 0 1,1 0-1,-1 0 0,0 0 1,0 1-1,-6-6 0,-4-4 78,-1 2 0,0-1 0,-27-15-1,-35-17-1461,45 27-5461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38.330"/>
    </inkml:context>
    <inkml:brush xml:id="br0">
      <inkml:brushProperty name="width" value="0.05" units="cm"/>
      <inkml:brushProperty name="height" value="0.05" units="cm"/>
    </inkml:brush>
  </inkml:definitions>
  <inkml:trace contextRef="#ctx0" brushRef="#br0">54 466 24575,'-3'-1'0,"1"1"0,-1 0 0,1 0 0,-1 1 0,1-1 0,-1 1 0,1-1 0,-1 1 0,1 0 0,0 0 0,-1 0 0,1 0 0,0 0 0,-3 2 0,4-2 0,-1 1 0,1 0 0,0 0 0,0-1 0,-1 1 0,1 0 0,0 0 0,0 0 0,1 0 0,-1 1 0,0-1 0,1 0 0,-1 0 0,1 0 0,0 1 0,0 2 0,0 22 0,1-1 0,2 0 0,10 47 0,-5-34 0,43 287 0,-1-5 0,-52-386 0,-34-258 0,-16-230 0,51 506 0,-3-30 0,9-106 0,-4 175 0,0 0 0,0 0 0,1 0 0,0 1 0,0-1 0,7-13 0,-8 18 0,1 1 0,-1 0 0,1 0 0,0-1 0,-1 1 0,1 0 0,0 0 0,0 1 0,0-1 0,1 0 0,-1 1 0,0-1 0,1 1 0,-1 0 0,1 0 0,-1 0 0,1 0 0,-1 0 0,1 0 0,0 1 0,-1-1 0,1 1 0,3 0 0,5 0 0,-1 1 0,1 0 0,0 1 0,0 1 0,-1-1 0,0 2 0,1-1 0,-1 1 0,11 7 0,5 3 0,0 2 0,25 20 0,-31-20 0,0 0 0,-1 2 0,-1 0 0,-1 1 0,0 1 0,-1 1 0,-2 0 0,14 25 0,-22-35 0,-1 2 0,0-1 0,-1 0 0,0 1 0,-1 0 0,0 0 0,1 21 0,-4-24 0,0 0 0,-1 0 0,0 0 0,0 0 0,-1 0 0,0 0 0,-1 0 0,0-1 0,-1 0 0,-9 18 0,6-15 0,-1 0 0,0 0 0,-1-1 0,0-1 0,-1 0 0,0 0 0,-1-1 0,-14 11 0,-2-3 0,0-1 0,-46 20 0,70-35 0,-1 1 0,1-1 0,0 1 0,0 0 0,0 0 0,0 0 0,0 0 0,-4 5 0,6-6 0,1 0 0,-1 0 0,1 0 0,-1 0 0,1 0 0,0 0 0,0 0 0,-1 0 0,1 0 0,0 0 0,0 0 0,0 0 0,0 0 0,0 0 0,0 1 0,1-1 0,-1 0 0,0 0 0,0 0 0,1 0 0,-1 0 0,1 0 0,-1 0 0,1-1 0,-1 1 0,1 0 0,-1 0 0,1 0 0,0 0 0,-1-1 0,1 1 0,0 0 0,1 1 0,30 27 0,47 35 0,22 20 0,-96-79 0,8 7 0,0 1 0,-1 0 0,-1 1 0,16 23 0,-25-33 0,0-1 0,-1 0 0,1 1 0,0-1 0,-1 1 0,0 0 0,0-1 0,0 1 0,0 0 0,-1 0 0,0-1 0,1 1 0,-1 0 0,-1 0 0,1 0 0,0 0 0,-1-1 0,0 1 0,0 0 0,0-1 0,0 1 0,-1 0 0,0-1 0,1 0 0,-1 1 0,0-1 0,-4 5 0,0-2-68,0 1 0,-1-1-1,0-1 1,0 1 0,0-1 0,0 0-1,-1 0 1,0-1 0,0 0 0,0-1-1,-1 0 1,1 0 0,-1-1 0,0 0-1,1 0 1,-1-1 0,0 0-1,0 0 1,-17-2 0,1-6-6758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38.673"/>
    </inkml:context>
    <inkml:brush xml:id="br0">
      <inkml:brushProperty name="width" value="0.05" units="cm"/>
      <inkml:brushProperty name="height" value="0.05" units="cm"/>
    </inkml:brush>
  </inkml:definitions>
  <inkml:trace contextRef="#ctx0" brushRef="#br0">1 293 24575,'2'-5'0,"1"0"0,-1 0 0,1 0 0,1 1 0,-1 0 0,1-1 0,-1 1 0,1 0 0,1 1 0,-1-1 0,0 1 0,1 0 0,0 0 0,-1 0 0,1 1 0,0-1 0,1 1 0,6-2 0,49-16 0,77-14 0,43-14 0,-180 48 0,12-5 0,0 0 0,14-8 0,-24 12 0,-1 0 0,0 0 0,0-1 0,1 1 0,-1-1 0,0 1 0,0-1 0,-1 0 0,1 0 0,0 0 0,-1 0 0,1 0 0,-1 0 0,1 0 0,-1-1 0,0 1 0,0 0 0,0-1 0,1-2 0,-2 3 0,-1 0 0,1 0 0,0 0 0,-1 0 0,1 0 0,-1 1 0,1-1 0,-1 0 0,0 0 0,0 1 0,0-1 0,0 0 0,0 1 0,0-1 0,0 1 0,0 0 0,-1-1 0,1 1 0,0 0 0,-1 0 0,1-1 0,-1 1 0,0 1 0,1-1 0,-1 0 0,0 0 0,-2 0 0,-3-2 0,-1 0 0,0 1 0,0 0 0,-16-3 0,17 5 0,0 0 0,1 0 0,-1 1 0,0-1 0,0 1 0,0 1 0,0 0 0,1-1 0,-1 2 0,1-1 0,-1 1 0,1 0 0,0 1 0,0-1 0,0 1 0,1 0 0,-1 1 0,1-1 0,0 1 0,0 0 0,-8 11 0,-1 5 0,0 1 0,1 0 0,1 1 0,-15 40 0,2 6 0,4 2 0,2 0 0,3 2 0,4-1 0,-4 93 0,14-132-195,2-1 0,1 0 0,2 0 0,1 0 0,1 0 0,13 41 0,-4-32-6631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39.105"/>
    </inkml:context>
    <inkml:brush xml:id="br0">
      <inkml:brushProperty name="width" value="0.05" units="cm"/>
      <inkml:brushProperty name="height" value="0.05" units="cm"/>
    </inkml:brush>
  </inkml:definitions>
  <inkml:trace contextRef="#ctx0" brushRef="#br0">3 732 24575,'6'-10'0,"-1"0"0,0-1 0,-1 0 0,0 0 0,4-22 0,0 2 0,0 2 0,-2 5 0,17-38 0,-17 51 0,-3 14 0,-3 18 0,-8 43 0,-26 289 0,30-266 0,4 1 0,11 92 0,-10-171 0,0 0 0,1 0 0,5 17 0,-7-27 0,0 1 0,0 0 0,0 0 0,0-1 0,0 1 0,0 0 0,0 0 0,1-1 0,-1 1 0,0 0 0,0 0 0,0 0 0,0-1 0,0 1 0,1 0 0,-1 0 0,0 0 0,0-1 0,0 1 0,1 0 0,-1 0 0,0 0 0,0 0 0,0 0 0,1-1 0,-1 1 0,0 0 0,0 0 0,1 0 0,-1 0 0,0 0 0,0 0 0,1 0 0,-1 0 0,0 0 0,0 0 0,1 0 0,-1 0 0,0 0 0,0 0 0,1 0 0,-1 0 0,0 0 0,0 1 0,1-1 0,-1 0 0,0 0 0,0 0 0,0 0 0,1 0 0,-1 1 0,0-1 0,0 0 0,0 0 0,1 0 0,-1 1 0,0-1 0,0 0 0,0 0 0,0 0 0,0 1 0,0-1 0,0 0 0,1 0 0,-1 1 0,0-1 0,7-22 0,-7 22 0,41-174 0,19-196 0,-18-181 0,-41 509 0,-1 11 0,2-1 0,10-55 0,-12 85 0,1 1 0,-1-1 0,0 1 0,1-1 0,-1 1 0,1-1 0,0 1 0,-1-1 0,1 1 0,0 0 0,0-1 0,0 1 0,0 0 0,0 0 0,0 0 0,2-2 0,-2 3 0,0-1 0,0 1 0,0 0 0,0-1 0,0 1 0,0 0 0,0 0 0,0 0 0,0 0 0,0 0 0,0 0 0,0 0 0,-1 0 0,1 0 0,0 1 0,0-1 0,0 0 0,0 1 0,0-1 0,1 1 0,4 3 0,-1 0 0,1 0 0,-1 0 0,0 1 0,0 0 0,5 7 0,14 17 0,-1 1 0,-2 1 0,30 57 0,-41-67 0,-1 1 0,0-1 0,-2 1 0,0 1 0,-2-1 0,0 1 0,1 28 0,-5-40 14,-1-1 1,-1 1-1,0-1 0,0 1 0,-1-1 1,-1 1-1,1-1 0,-2 0 0,1 0 0,-1 0 1,-8 14-1,4-13 7,0 0 1,0 0-1,-1-1 0,0 0 1,-1 0-1,0-1 0,-22 16 1,1-7-307,0-1 1,-1-2-1,0-1 1,-1-1-1,-67 15 1,-11-2-6542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53.344"/>
    </inkml:context>
    <inkml:brush xml:id="br0">
      <inkml:brushProperty name="width" value="0.05" units="cm"/>
      <inkml:brushProperty name="height" value="0.05" units="cm"/>
    </inkml:brush>
  </inkml:definitions>
  <inkml:trace contextRef="#ctx0" brushRef="#br0">233 467 24575,'-7'-9'0,"0"0"0,1 0 0,0 0 0,0-1 0,1 0 0,1 0 0,-1 0 0,-3-16 0,5 58 0,-2 100 0,-29 164 0,28-254 0,-14 81 0,-5 0 0,-52 150 0,76-271 0,-1 2 0,1 0 0,0 0 0,0 1 0,0-1 0,0 0 0,0 8 0,1-11 0,1 0 0,-1 0 0,0 0 0,0 0 0,1 0 0,-1 0 0,1 0 0,-1 0 0,1 0 0,-1 0 0,1 0 0,0 0 0,-1-1 0,1 1 0,0 0 0,0 0 0,-1-1 0,1 1 0,0 0 0,0-1 0,0 1 0,0-1 0,0 1 0,0-1 0,0 0 0,0 1 0,0-1 0,0 0 0,0 0 0,0 1 0,0-1 0,1 0 0,28 3 0,0-2 0,52-3 0,-21-1 0,1283 14 0,-1293-8 0,-30-1 0,0 0 0,1-2 0,-1-1 0,31-4 0,-51 5 0,1 0 0,-1 0 0,0-1 0,0 1 0,0 0 0,0 0 0,0-1 0,0 1 0,0-1 0,0 1 0,0-1 0,0 1 0,0-1 0,0 0 0,0 0 0,0 1 0,0-1 0,0 0 0,-1 0 0,1 0 0,0 0 0,-1 0 0,1 0 0,0 0 0,-1 0 0,0 0 0,1 0 0,-1 0 0,1 0 0,-1 0 0,0 0 0,0-1 0,0 1 0,0 0 0,0-2 0,-1-2 0,0 0 0,-1-1 0,0 1 0,0 0 0,0 0 0,-4-7 0,-4-10 0,5 7 0,1-1 0,1 0 0,0 0 0,1 0 0,1 0 0,1 0 0,1-19 0,20-115 0,-18 136 0,41-229 0,29-166 0,-63 347 0,24-173 0,-31 215 0,-1 14 0,-1 0 0,0 0 0,-1 0 0,1 0 0,-2-9 0,1 14 0,0-1 0,-1 1 0,1-1 0,0 1 0,-1-1 0,0 1 0,1-1 0,-1 1 0,0 0 0,0-1 0,0 1 0,1 0 0,-1 0 0,-1 0 0,1-1 0,0 1 0,0 0 0,0 0 0,-1 1 0,1-1 0,0 0 0,-1 0 0,1 0 0,0 1 0,-4-2 0,-5 0 0,-1 0 0,1 0 0,-1 1 0,0 0 0,1 1 0,-17 1 0,-68 12 0,65-8 0,-564 129 0,104-18 0,455-110-455,0-1 0,-57 0 0,76-6-6371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41.445"/>
    </inkml:context>
    <inkml:brush xml:id="br0">
      <inkml:brushProperty name="width" value="0.05" units="cm"/>
      <inkml:brushProperty name="height" value="0.05" units="cm"/>
    </inkml:brush>
  </inkml:definitions>
  <inkml:trace contextRef="#ctx0" brushRef="#br0">110 112 24575,'-36'-57'0,"15"26"0,19 28 0,1 0 0,-1 1 0,0-1 0,0 1 0,0 0 0,-5-4 0,7 5 0,-1 1 0,1 0 0,0 0 0,-1 0 0,1-1 0,0 1 0,-1 0 0,1 0 0,0 0 0,0 0 0,-1 0 0,1 0 0,0 0 0,-1 0 0,1 0 0,0 0 0,-1 0 0,1 0 0,0 0 0,-1 0 0,1 0 0,0 0 0,-1 0 0,1 0 0,0 1 0,-1-1 0,-6 14 0,-2 62 0,2 1 0,5 85 0,18 62-1365,-9-165-5461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41.663"/>
    </inkml:context>
    <inkml:brush xml:id="br0">
      <inkml:brushProperty name="width" value="0.05" units="cm"/>
      <inkml:brushProperty name="height" value="0.05" units="cm"/>
    </inkml:brush>
  </inkml:definitions>
  <inkml:trace contextRef="#ctx0" brushRef="#br0">23 150 24575,'-3'0'0,"-4"0"0,-1-3 0,4-1 0,9 0 0,10 1 0,11 0 0,12 2 0,14-3 0,14 0 0,12-3 0,7-1 0,9-1 0,4-3 0,-2-5 0,-8-6 0,-10-3 0,-18 4-8191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41.818"/>
    </inkml:context>
    <inkml:brush xml:id="br0">
      <inkml:brushProperty name="width" value="0.05" units="cm"/>
      <inkml:brushProperty name="height" value="0.05" units="cm"/>
    </inkml:brush>
  </inkml:definitions>
  <inkml:trace contextRef="#ctx0" brushRef="#br0">216 280 24575,'-16'-12'0,"-14"-14"0,-12-9 0,-5-4 0,6 1 0,13 3 0,17 6 0,20 7 0,18 4 0,20 6 0,14 4 0,16 4 0,11 2 0,9 2 0,3 1 0,1 0 0,-18 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42.270"/>
    </inkml:context>
    <inkml:brush xml:id="br0">
      <inkml:brushProperty name="width" value="0.05" units="cm"/>
      <inkml:brushProperty name="height" value="0.05" units="cm"/>
    </inkml:brush>
  </inkml:definitions>
  <inkml:trace contextRef="#ctx0" brushRef="#br0">544 238 24575,'-2'-2'0,"1"0"0,-1 0 0,0-1 0,1 1 0,0-1 0,0 0 0,0 1 0,0-1 0,0 0 0,0 1 0,1-1 0,-1-4 0,-2-38 0,3 32 0,-1 2 0,1 0 0,-2 0 0,1 0 0,-2 0 0,1 0 0,-6-11 0,7 19 0,0-1 0,-1 1 0,0 0 0,0 0 0,0 0 0,0 0 0,0 0 0,-1 0 0,1 1 0,-1-1 0,0 1 0,0-1 0,1 1 0,-2 0 0,1 0 0,0 1 0,0-1 0,-1 1 0,1-1 0,0 1 0,-1 0 0,-6-1 0,2 2 0,-1-1 0,0 2 0,1-1 0,-1 1 0,1 0 0,-1 1 0,1 0 0,0 0 0,-1 1 0,1 0 0,-10 6 0,-12 6 0,-41 31 0,69-45 0,-39 28 0,-41 36 0,68-52 0,1 0 0,0 1 0,1 0 0,1 0 0,0 2 0,-11 18 0,21-31 0,0-1 0,0 0 0,0 0 0,0 0 0,0 1 0,0-1 0,1 1 0,-1-1 0,1 0 0,0 1 0,-1-1 0,1 1 0,0-1 0,0 1 0,1-1 0,-1 1 0,1-1 0,-1 0 0,2 5 0,-1-5 0,1-1 0,-1 1 0,1 0 0,-1-1 0,1 1 0,-1-1 0,1 0 0,0 1 0,0-1 0,-1 0 0,1 0 0,0 0 0,0 0 0,0-1 0,0 1 0,0 0 0,1-1 0,-1 0 0,0 1 0,0-1 0,0 0 0,4 0 0,6-1 0,-1 0 0,1 0 0,0-2 0,-1 1 0,0-1 0,1-1 0,-1 0 0,0 0 0,-1-1 0,1-1 0,-1 0 0,13-10 0,6-6 0,-1-1 0,43-46 0,23-38 0,-94 106 0,1 1 0,0-1 0,-1 0 0,1 0 0,0 0 0,0 1 0,0-1 0,0 1 0,0-1 0,0 1 0,0-1 0,0 1 0,0-1 0,0 1 0,2-1 0,-3 1 0,0 0 0,1 0 0,-1 1 0,1-1 0,-1 0 0,0 0 0,1 0 0,-1 1 0,0-1 0,1 0 0,-1 0 0,0 1 0,1-1 0,-1 0 0,0 0 0,1 1 0,-1-1 0,0 0 0,0 1 0,1-1 0,-1 1 0,0-1 0,0 0 0,0 1 0,0-1 0,1 1 0,0 5 0,0 0 0,-1 0 0,1 0 0,-1 9 0,0-4 0,0 9 18,1 12 88,2 1 0,8 43 0,-9-68-219,0 0 0,0 0-1,1-1 1,0 1-1,0-1 1,1 1-1,0-1 1,0 0 0,0 0-1,1-1 1,0 0-1,1 1 1,-1-2-1,13 11 1,8 0-6713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42.674"/>
    </inkml:context>
    <inkml:brush xml:id="br0">
      <inkml:brushProperty name="width" value="0.05" units="cm"/>
      <inkml:brushProperty name="height" value="0.05" units="cm"/>
    </inkml:brush>
  </inkml:definitions>
  <inkml:trace contextRef="#ctx0" brushRef="#br0">329 309 24575,'12'-23'0,"11"-20"0,-2 0 0,26-81 0,-46 120 0,0 1 0,0-1 0,-1 1 0,1-1 0,-1 1 0,0-1 0,0 1 0,0-1 0,0 0 0,-1 1 0,1-1 0,-3-4 0,3 6 0,-1 0 0,0 1 0,0-1 0,0 1 0,0 0 0,0-1 0,0 1 0,-1 0 0,1 0 0,0-1 0,-1 1 0,1 0 0,-1 0 0,1 1 0,-1-1 0,1 0 0,-1 0 0,0 1 0,1-1 0,-1 1 0,0-1 0,0 1 0,1 0 0,-1 0 0,0 0 0,0 0 0,-2 0 0,-9 1 0,0 1 0,-1 0 0,2 0 0,-1 2 0,0-1 0,-15 8 0,3 0 0,1 1 0,-25 16 0,27-14 0,1 1 0,1 1 0,-36 37 0,49-46 0,1 1 0,-1 0 0,1 1 0,0-1 0,1 1 0,0 0 0,0 1 0,1-1 0,1 1 0,-1-1 0,1 1 0,-2 18 0,5-24 0,-1 0 0,1 0 0,0 0 0,1 1 0,-1-1 0,1 0 0,0 0 0,0 0 0,0 0 0,1 0 0,-1-1 0,1 1 0,0 0 0,0 0 0,0-1 0,0 0 0,1 1 0,0-1 0,-1 0 0,1 0 0,0 0 0,1-1 0,-1 1 0,0-1 0,1 1 0,-1-1 0,1 0 0,0-1 0,0 1 0,-1-1 0,7 2 0,4 1 0,0-1 0,0 0 0,0-1 0,1-1 0,-1 0 0,1-1 0,26-3 0,-25 0 0,0-1 0,1 0 0,-2-1 0,1-1 0,0 0 0,-1-1 0,-1-1 0,1 0 0,-1-1 0,0-1 0,-1 0 0,12-12 0,-3 1 0,-1-1 0,-1-1 0,-2-1 0,0-1 0,24-45 0,-41 66 0,-8 12 0,-12 17 0,14-18 0,-12 21 0,-16 33 0,30-54 0,-1 1 0,1-1 0,1 1 0,0 0 0,0 0 0,0 0 0,1 0 0,0 0 0,1 0 0,0 10 0,0-15 12,0-1 1,1 1-1,0-1 0,-1 1 0,1-1 0,0 1 1,0-1-1,0 1 0,1-1 0,-1 0 0,0 1 1,1-1-1,0 0 0,-1 0 0,1 0 0,0 0 0,0-1 1,0 1-1,0 0 0,0-1 0,1 1 0,-1-1 1,0 0-1,1 0 0,-1 0 0,1 0 0,3 0 1,2 1-257,1 0 0,0-1 0,-1-1 0,1 0 1,0 0-1,15-2 0,17-5-6582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42.940"/>
    </inkml:context>
    <inkml:brush xml:id="br0">
      <inkml:brushProperty name="width" value="0.05" units="cm"/>
      <inkml:brushProperty name="height" value="0.05" units="cm"/>
    </inkml:brush>
  </inkml:definitions>
  <inkml:trace contextRef="#ctx0" brushRef="#br0">549 541 24575,'45'-60'0,"-3"-1"0,-3-3 0,-3-1 0,32-80 0,-66 142 0,3-10 0,0 0 0,-1-1 0,-1 1 0,3-16 0,-6 26 0,0 0 0,0 0 0,0 0 0,0 0 0,0 0 0,-1 0 0,1 0 0,-1 0 0,0 0 0,0 1 0,-1-4 0,1 4 0,0 1 0,0-1 0,0 1 0,-1-1 0,1 1 0,0 0 0,-1 0 0,1-1 0,0 1 0,-1 0 0,0 0 0,1 0 0,-1 1 0,0-1 0,1 0 0,-1 1 0,0-1 0,0 1 0,-2-1 0,-4 0 0,1 1 0,-1 0 0,1 0 0,-1 0 0,1 1 0,0 1 0,-1-1 0,1 1 0,0 0 0,0 1 0,-14 6 0,4 0 0,-1 1 0,2 1 0,-22 17 0,28-19 0,0 0 0,1 0 0,0 1 0,0 0 0,1 0 0,1 1 0,0 0 0,0 1 0,1-1 0,-5 14 0,5-9 0,1 1 0,1 0 0,1-1 0,0 1 0,1 0 0,1 34 0,3-14 0,3-1 0,1 0 0,1 0 0,2-1 0,2 0 0,25 56 0,-5-23 0,30 76 0,-59-137 0,0 1 0,0-1 0,0 0 0,-1 1 0,-1-1 0,1 0 0,-1 1 0,-1 13 0,0-17 0,0 0 0,0 0 0,-1 1 0,1-2 0,-1 1 0,0 0 0,0 0 0,0 0 0,0-1 0,-1 1 0,1-1 0,-1 0 0,0 0 0,0 0 0,0 0 0,-7 5 0,1-3 0,0 0 0,0 0 0,-1-1 0,1 0 0,-1-1 0,-11 3 0,-67 10 0,-192-2-1365,133-13-5461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35.271"/>
    </inkml:context>
    <inkml:brush xml:id="br0">
      <inkml:brushProperty name="width" value="0.05" units="cm"/>
      <inkml:brushProperty name="height" value="0.05" units="cm"/>
    </inkml:brush>
  </inkml:definitions>
  <inkml:trace contextRef="#ctx0" brushRef="#br0">30 801 24575,'0'-4'0,"-1"1"0,0-1 0,0 1 0,0 0 0,0-1 0,-1 1 0,1 0 0,-1 0 0,-2-4 0,1 3 0,1 0 0,0 0 0,0 1 0,0-2 0,1 1 0,-2-4 0,3 6 0,0 1 0,0 0 0,0 0 0,0-1 0,0 1 0,0 0 0,0 0 0,0-1 0,1 1 0,-1 0 0,0 0 0,1 0 0,-1 0 0,1-1 0,0 1 0,-1 0 0,1 0 0,0 0 0,-1 0 0,1 0 0,0 0 0,0 1 0,0-1 0,0 0 0,2-1 0,-2 1 0,0 1 0,0-1 0,0 1 0,0-1 0,1 1 0,-1 0 0,0 0 0,0-1 0,0 1 0,1 0 0,-1 0 0,0 0 0,0 0 0,0 0 0,1 0 0,-1 1 0,0-1 0,0 0 0,0 0 0,0 1 0,1-1 0,-1 1 0,0-1 0,0 1 0,0 0 0,0-1 0,0 1 0,0 0 0,0 0 0,-1 0 0,1-1 0,0 1 0,0 0 0,1 2 0,3 4 0,-1 0 0,1 0 0,5 12 0,5 13 0,-1 1 0,-2 0 0,-2 1 0,-1 0 0,-1 1 0,-2 0 0,-1 0 0,-1 58 0,-6-80 0,-2-21 0,-3-22 0,-30-422 0,44 200 0,-3 211 0,2 0 0,2 0 0,2 1 0,15-41 0,-20 67 0,1 1 0,0 0 0,1 1 0,0-1 0,1 2 0,11-14 0,-16 21 0,0 1 0,0-1 0,0 1 0,1 0 0,0 0 0,-1 1 0,1-1 0,0 1 0,1-1 0,-1 1 0,0 1 0,0-1 0,1 1 0,-1-1 0,1 1 0,0 0 0,-1 1 0,1-1 0,-1 1 0,1 0 0,0 0 0,5 1 0,1 2 0,0 0 0,0 1 0,-1 1 0,0-1 0,0 1 0,0 1 0,-1 0 0,1 0 0,-1 1 0,15 15 0,5 8 0,40 51 0,-32-29 0,-1 1 0,45 91 0,-42-60 0,33 103 0,-20 5-1365,-44-151-5461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35.925"/>
    </inkml:context>
    <inkml:brush xml:id="br0">
      <inkml:brushProperty name="width" value="0.05" units="cm"/>
      <inkml:brushProperty name="height" value="0.05" units="cm"/>
    </inkml:brush>
  </inkml:definitions>
  <inkml:trace contextRef="#ctx0" brushRef="#br0">6 1040 24575,'-3'11'0,"0"1"0,4-12 0,-1 0 0,1 0 0,-1 1 0,1-1 0,-1 0 0,1 0 0,-1 0 0,1 0 0,-1 0 0,1 0 0,-1 1 0,1-1 0,-1 0 0,1-1 0,-1 1 0,1 0 0,-1 0 0,1 0 0,-1 0 0,1 0 0,-1 0 0,1-1 0,-1 1 0,1 0 0,-1 0 0,1-1 0,-1 1 0,1-1 0,38-18 0,58-39 0,-41 24 0,303-199 0,-344 222 0,-1 0 0,0-1 0,0-1 0,-2 0 0,14-18 0,-22 25 0,0 0 0,0 0 0,0-1 0,-1 1 0,0-1 0,-1 0 0,0 0 0,0 0 0,0 0 0,-1 0 0,0-1 0,0 1 0,0 0 0,-1 0 0,-2-12 0,2 16 0,1 14 0,3 20 0,20 67 0,5 24 0,77 204 0,-106-323 0,1-1 0,0 0 0,0 0 0,0 0 0,0 0 0,1-1 0,-1 1 0,0 0 0,1 0 0,0-1 0,-1 1 0,1-1 0,3 3 0,-5-4 0,0 0 0,1 0 0,-1 0 0,1 0 0,-1 0 0,1 1 0,-1-1 0,1 0 0,-1 0 0,1 0 0,-1 0 0,0 0 0,1-1 0,-1 1 0,1 0 0,-1 0 0,1 0 0,-1 0 0,1 0 0,-1-1 0,0 1 0,1 0 0,-1 0 0,1-1 0,0 0 0,0 0 0,0-1 0,0 1 0,0-1 0,0 1 0,0 0 0,0-1 0,-1 1 0,1-1 0,0-2 0,10-36 0,-2-1 0,6-75 0,-8 57 0,-1 7 0,-3 13 0,2 0 0,2 0 0,2 1 0,13-39 0,-22 76 0,1-1 0,-1 1 0,1-1 0,0 1 0,0-1 0,-1 1 0,1-1 0,0 1 0,0 0 0,0-1 0,0 1 0,0 0 0,1 0 0,-1 0 0,0 0 0,1 0 0,-1 0 0,0 0 0,1 0 0,-1 0 0,1 1 0,-1-1 0,1 1 0,0-1 0,2 0 0,-1 2 0,0-1 0,-1 1 0,1-1 0,-1 1 0,1 0 0,0 0 0,-1 0 0,0 0 0,1 0 0,-1 1 0,0-1 0,0 1 0,0 0 0,0-1 0,3 4 0,17 19 0,-1 0 0,23 37 0,23 27 0,-57-77 0,-1-1 0,2-1 0,-1 0 0,1 0 0,24 13 0,-31-19 0,0-1 0,0 0 0,0 0 0,0-1 0,1 1 0,-1-1 0,1 0 0,-1 0 0,1 0 0,-1-1 0,1 1 0,-1-1 0,1 0 0,0-1 0,-1 1 0,1-1 0,-1 0 0,1 0 0,-1 0 0,1-1 0,-1 1 0,0-1 0,0 0 0,0 0 0,0-1 0,0 1 0,0-1 0,-1 0 0,1 0 0,-1 0 0,0-1 0,0 1 0,0-1 0,0 1 0,2-5 0,6-10 0,-1-1 0,-1 1 0,-1-2 0,0 1 0,8-37 0,-5 6 0,5-62 0,-11 62 0,-3-83 0,-3 107 0,-2 1 0,-1 1 0,0-1 0,-2 0 0,-11-29 0,14 46 34,0 1 1,-1-1-1,0 1 0,0 0 0,-1 0 0,0 0 0,0 1 0,0 0 0,-11-10 1,12 13-136,0 0 1,-1 0-1,1 0 1,-1 1 0,1 0-1,-1 0 1,0 0-1,0 0 1,0 1 0,0-1-1,0 1 1,-1 1 0,1-1-1,0 1 1,0 0-1,-6 0 1,-16 4-6726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36.327"/>
    </inkml:context>
    <inkml:brush xml:id="br0">
      <inkml:brushProperty name="width" value="0.05" units="cm"/>
      <inkml:brushProperty name="height" value="0.05" units="cm"/>
    </inkml:brush>
  </inkml:definitions>
  <inkml:trace contextRef="#ctx0" brushRef="#br0">317 39 24575,'0'-1'0,"0"0"0,-1 0 0,1-1 0,0 1 0,0 0 0,-1-1 0,1 1 0,0 0 0,-1 0 0,0-1 0,1 1 0,-1 0 0,0 0 0,1 0 0,-1 0 0,0 0 0,0 0 0,0 0 0,0 0 0,0 0 0,-2-1 0,1 1 0,-2-1 0,1 1 0,0-1 0,0 1 0,0 0 0,-1 0 0,1 0 0,-5 0 0,-2 0 0,1 1 0,-1 0 0,0 0 0,1 1 0,-14 3 0,15-2 0,-1 0 0,1 1 0,0 0 0,0 1 0,0-1 0,1 1 0,-1 1 0,1 0 0,0 0 0,0 0 0,0 1 0,1 0 0,0 0 0,0 1 0,1-1 0,0 1 0,0 1 0,0-1 0,1 1 0,0-1 0,-4 12 0,5-9 0,0 0 0,1 0 0,0 0 0,1 0 0,0 1 0,0-1 0,1 1 0,0-1 0,1 0 0,0 1 0,1-1 0,0 0 0,1 0 0,0 0 0,0 0 0,1 0 0,8 13 0,-1-5 0,1 0 0,0-2 0,2 1 0,0-2 0,0 0 0,23 18 0,109 73 0,-78-61 0,-45-28 0,39 28 0,-56-40 0,1 1 0,-2 0 0,1 0 0,-1 0 0,0 1 0,8 13 0,-12-19 0,0 1 0,0 0 0,-1 0 0,1-1 0,0 1 0,-1 0 0,1 0 0,-1 0 0,0 0 0,1 0 0,-1 0 0,0-1 0,0 1 0,-1 0 0,1 0 0,0 0 0,0 0 0,-1 0 0,1 0 0,-1-1 0,-1 4 0,0-3 0,0 1 0,0-1 0,0 1 0,0-1 0,0 0 0,0 0 0,-1 0 0,1 0 0,-1 0 0,0-1 0,1 1 0,-4 0 0,-8 4 0,0-2 0,0 0 0,0 0 0,-21 2 0,-15 0 0,-1-2 0,0-3 0,1-1 0,-1-3 0,-51-9 0,72 5-1365,8 0-5461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47.901"/>
    </inkml:context>
    <inkml:brush xml:id="br0">
      <inkml:brushProperty name="width" value="0.05" units="cm"/>
      <inkml:brushProperty name="height" value="0.05" units="cm"/>
    </inkml:brush>
  </inkml:definitions>
  <inkml:trace contextRef="#ctx0" brushRef="#br0">371 53 24575,'0'-2'0,"0"0"0,0 0 0,0 0 0,0 0 0,0 0 0,0 0 0,-1 0 0,1 0 0,-1 0 0,1 0 0,-1 0 0,0 1 0,0-1 0,0 0 0,0 0 0,0 1 0,0-1 0,0 0 0,0 1 0,-1 0 0,1-1 0,-1 1 0,1 0 0,-1-1 0,1 1 0,-1 0 0,0 0 0,0 0 0,1 0 0,-1 1 0,0-1 0,0 0 0,0 1 0,0 0 0,0-1 0,0 1 0,0 0 0,0 0 0,0 0 0,-3 0 0,-1 1 0,-1 0 0,1 0 0,0 0 0,-1 1 0,1-1 0,0 2 0,0-1 0,0 1 0,0 0 0,1 0 0,-1 0 0,1 1 0,0 0 0,0 0 0,-7 8 0,-2 1 0,2 1 0,0 1 0,1 1 0,-11 18 0,0 6 0,2 1 0,1 1 0,3 1 0,1 0 0,-17 90 0,21-65 0,3 1 0,3 0 0,5 90 0,1-129 0,2 0 0,1 0 0,1-1 0,2 1 0,19 53 0,-22-72 0,1 0 0,1 0 0,0-1 0,0 1 0,0-2 0,2 1 0,-1-1 0,1 0 0,0 0 0,1-1 0,0 0 0,0-1 0,1 0 0,0 0 0,0-1 0,1 0 0,18 6 0,-17-8 0,0 0 0,1-1 0,-1-1 0,1 0 0,0-1 0,0 0 0,-1-1 0,1-1 0,0 0 0,12-2 0,-8-1 0,0 0 0,-1-1 0,0-1 0,0-1 0,-1 0 0,0 0 0,15-12 0,-12 7 0,-1-1 0,0 0 0,-1-2 0,0 0 0,-2-1 0,0 0 0,0-1 0,-2 0 0,0-1 0,-1-1 0,-1 0 0,11-29 0,-13 25 0,-2 0 0,0 0 0,-1-1 0,-2 0 0,-1 0 0,0-1 0,-2 1 0,-1 0 0,0 0 0,-6-26 0,1 23 0,-1-1 0,-1 1 0,-2 0 0,0 0 0,-2 2 0,-1-1 0,-1 1 0,-21-28 0,29 45 0,-16-23 0,22 31 0,0-1 0,-1 1 0,1-1 0,0 1 0,0-1 0,-1 1 0,1-1 0,0 1 0,0-1 0,0 0 0,0 1 0,-1-1 0,1 1 0,0-1 0,0 0 0,0 1 0,0-1 0,1 1 0,-1-1 0,0 1 0,0-1 0,0 0 0,0 1 0,0-1 0,1 1 0,-1-1 0,0 1 0,1-1 0,-1 1 0,0-1 0,1 1 0,-1-1 0,0 1 0,1 0 0,-1-1 0,1 1 0,-1-1 0,1 1 0,-1 0 0,1 0 0,-1-1 0,1 1 0,-1 0 0,1 0 0,0 0 0,-1-1 0,1 1 0,0 0 0,18-1 0,-1 0 0,1 1 0,-1 1 0,1 0 0,0 2 0,35 9 0,-36-8 0,0 1 0,0 1 0,-1 0 0,0 1 0,0 1 0,0 1 0,28 20 0,-35-21 0,-1 1 0,0 0 0,0 0 0,0 0 0,-1 1 0,-1 1 0,0-1 0,0 1 0,-1 1 0,-1-1 0,1 1 0,4 17 0,-4-7-136,-1 1-1,-1 0 1,-1-1-1,-1 1 1,-1 0-1,-2 0 1,0 0-1,-1 0 0,-10 45 1,4-37-6690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54.231"/>
    </inkml:context>
    <inkml:brush xml:id="br0">
      <inkml:brushProperty name="width" value="0.05" units="cm"/>
      <inkml:brushProperty name="height" value="0.05" units="cm"/>
    </inkml:brush>
  </inkml:definitions>
  <inkml:trace contextRef="#ctx0" brushRef="#br0">461 47 24575,'-5'4'0,"-1"0"0,1 0 0,0 0 0,0 1 0,-6 6 0,-348 319 0,335-311 0,16-14 0,1 1 0,0 0 0,-8 9 0,15-15 0,0 0 0,-1 0 0,1 0 0,0 1 0,0-1 0,-1 0 0,1 0 0,0 1 0,0-1 0,-1 0 0,1 0 0,0 1 0,0-1 0,0 0 0,0 1 0,0-1 0,0 0 0,-1 1 0,1-1 0,0 0 0,0 1 0,0-1 0,0 0 0,0 1 0,0-1 0,0 0 0,0 0 0,1 1 0,-1-1 0,0 0 0,0 1 0,0-1 0,0 0 0,0 1 0,0-1 0,1 0 0,-1 1 0,0-1 0,0 0 0,0 0 0,1 1 0,-1-1 0,0 0 0,0 0 0,1 0 0,-1 1 0,0-1 0,0 0 0,1 0 0,-1 0 0,0 0 0,1 0 0,-1 0 0,0 1 0,1-1 0,-1 0 0,0 0 0,1 0 0,-1 0 0,0 0 0,1 0 0,25 1 0,-23-1 0,1112-4 0,-1106 4 0,-5 0 0,1 1 0,-1-2 0,0 1 0,1 0 0,5-2 0,-9 1 0,0 1 0,0 0 0,0-1 0,0 1 0,0-1 0,-1 1 0,1-1 0,0 1 0,0-1 0,-1 1 0,1-1 0,0 0 0,-1 0 0,1 1 0,-1-1 0,1 0 0,-1 0 0,1 0 0,-1 1 0,0-1 0,1 0 0,-1 0 0,0 0 0,1 0 0,-1 0 0,0 0 0,0 0 0,0 0 0,0 0 0,0-1 0,0-5 0,1 0 0,0 0 0,0 0 0,0 0 0,1 0 0,1 1 0,-1-1 0,1 1 0,0-1 0,0 1 0,1 0 0,4-7 0,9-9 0,35-36 0,-24 29 0,20-22 146,35-40-11,-71 77-464,-2 0 0,0-1 0,0 0-1,11-28 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48.335"/>
    </inkml:context>
    <inkml:brush xml:id="br0">
      <inkml:brushProperty name="width" value="0.05" units="cm"/>
      <inkml:brushProperty name="height" value="0.05" units="cm"/>
    </inkml:brush>
  </inkml:definitions>
  <inkml:trace contextRef="#ctx0" brushRef="#br0">388 108 24575,'0'-7'0,"0"0"0,-1 0 0,0 0 0,0 0 0,0 0 0,-1 1 0,0-1 0,0 0 0,-3-6 0,3 11 0,1 0 0,0-1 0,-1 1 0,0 0 0,0 0 0,1 0 0,-1 0 0,0 0 0,-1 1 0,1-1 0,0 1 0,0-1 0,-1 1 0,1 0 0,-1 0 0,1 0 0,-1 0 0,1 0 0,-1 0 0,0 1 0,1 0 0,-1-1 0,0 1 0,1 0 0,-1 0 0,-4 1 0,-2 0 0,1 1 0,-1 0 0,0 0 0,0 1 0,1 1 0,0-1 0,-1 1 0,1 0 0,1 1 0,-1 0 0,1 0 0,0 1 0,-12 12 0,3-2 0,1 2 0,0 0 0,2 0 0,-16 28 0,14-18 0,1 2 0,1-1 0,2 2 0,1 0 0,2 0 0,0 0 0,-4 58 0,9-59 0,2 0 0,1 1 0,2-1 0,1 0 0,1 0 0,1 0 0,2 0 0,15 39 0,-16-54 0,0 0 0,1-1 0,1 0 0,1 0 0,0 0 0,0-1 0,1-1 0,1 0 0,0 0 0,1-1 0,0 0 0,25 15 0,-24-18 0,1-1 0,-1 0 0,1-1 0,1-1 0,-1 0 0,1-1 0,0-1 0,0 0 0,0-1 0,0-1 0,0 0 0,0-1 0,27-3 0,-14-2 0,1-1 0,-1-1 0,0-1 0,-1-2 0,0 0 0,-1-2 0,0-1 0,34-23 0,-35 19 0,0-1 0,-1-2 0,-1 0 0,-1-1 0,-1-2 0,-1 0 0,31-47 0,-43 57 49,-1 0 0,0 0 0,-1 0-1,0-1 1,-1 0 0,5-25 0,-9 34-127,0-1 0,0 1 1,-1 0-1,0-1 1,0 1-1,-1-1 1,1 1-1,-1 0 0,0 0 1,0-1-1,-1 1 1,0 0-1,0 0 1,0 0-1,0 0 0,-1 1 1,0-1-1,0 1 1,0-1-1,0 1 1,-6-5-1,-11-9-6748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48.882"/>
    </inkml:context>
    <inkml:brush xml:id="br0">
      <inkml:brushProperty name="width" value="0.05" units="cm"/>
      <inkml:brushProperty name="height" value="0.05" units="cm"/>
    </inkml:brush>
  </inkml:definitions>
  <inkml:trace contextRef="#ctx0" brushRef="#br0">382 395 24575,'-4'0'0,"0"0"0,0-1 0,0 0 0,0 0 0,-6-3 0,7 3 0,0 0 0,0 0 0,0 0 0,-1 0 0,1 1 0,0-1 0,0 1 0,0 0 0,-1 0 0,-4 0 0,6 1 0,-1-1 0,1 1 0,0 0 0,0 0 0,1 0 0,-1 0 0,0 0 0,0 0 0,0 1 0,1-1 0,-1 0 0,0 1 0,1-1 0,0 1 0,-1 0 0,1 0 0,0-1 0,0 1 0,0 0 0,0 0 0,0 0 0,0 0 0,0 0 0,1 0 0,-1 0 0,1 0 0,0 1 0,-1-1 0,1 0 0,0 0 0,0 0 0,1 3 0,0 7 0,0 0 0,0 1 0,2-1 0,4 14 0,5 12 0,1-2 0,3 0 0,27 50 0,72 95 0,-111-174 0,39 54 0,2-2 0,84 86 0,-102-124 0,-27-21 0,0 0 0,0 1 0,0-1 0,0 0 0,0 0 0,1 0 0,-1 0 0,0 0 0,0 0 0,0 0 0,0 0 0,0 0 0,0 0 0,0 0 0,0 0 0,1 0 0,-1 0 0,0 0 0,0 0 0,0 0 0,0 0 0,0 0 0,0 0 0,0 0 0,1 0 0,-1 0 0,0 0 0,0 0 0,0 0 0,0 0 0,0 0 0,0 0 0,0 0 0,1 0 0,-1 0 0,0 0 0,0 0 0,0-1 0,0 1 0,0 0 0,0 0 0,0 0 0,0 0 0,0 0 0,0 0 0,0 0 0,0 0 0,0 0 0,0-1 0,0 1 0,1 0 0,-1 0 0,0 0 0,0 0 0,0 0 0,0 0 0,0 0 0,0-1 0,0 1 0,0 0 0,-1 0 0,-8-18 0,-29-36 0,-84-89 0,73 89 0,-83-88 0,-51-58 0,148 157 0,2-1 0,-51-91 0,75 118 0,1-1 0,0 1 0,2-1 0,0-1 0,1 1 0,-4-28 0,8 40 0,1-1 0,-1 1 0,1 0 0,0-1 0,1 1 0,-1 0 0,1-1 0,1 1 0,-1 0 0,1 0 0,0 0 0,0 0 0,1 0 0,0 0 0,0 1 0,0-1 0,1 1 0,-1 0 0,1 0 0,0 0 0,1 1 0,-1-1 0,7-3 0,0 1 0,1 0 0,0 1 0,0 0 0,0 1 0,1 1 0,-1 0 0,1 1 0,0 0 0,17-1 0,5 1 0,0 1 0,47 4 0,-44 2 0,0 0 0,0 3 0,49 14 0,-69-15 0,0 0 0,0 1 0,0 1 0,-1 1 0,0 0 0,0 1 0,-1 1 0,21 20 0,-32-27 0,0 1 0,-1 0 0,1 0 0,-1 1 0,0-1 0,-1 1 0,0 0 0,0 0 0,0 0 0,0 0 0,-1 1 0,0-1 0,-1 1 0,1-1 0,-1 1 0,0 0 0,-1 0 0,0-1 0,0 1 0,0 0 0,-1 0 0,0-1 0,0 1 0,-1-1 0,0 1 0,0-1 0,0 1 0,-1-1 0,0 0 0,-5 9 0,-4 2 43,-1 0 0,0-1-1,-1 0 1,-1-1 0,0-1-1,-1 0 1,-21 13 0,-128 73-1750,102-68-5119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0.243"/>
    </inkml:context>
    <inkml:brush xml:id="br0">
      <inkml:brushProperty name="width" value="0.05" units="cm"/>
      <inkml:brushProperty name="height" value="0.05" units="cm"/>
    </inkml:brush>
  </inkml:definitions>
  <inkml:trace contextRef="#ctx0" brushRef="#br0">28 533 24575,'-1'-7'0,"-1"0"0,1 0 0,-1-1 0,0 2 0,-1-1 0,-5-12 0,-1 0 0,44 136 0,-5-22 0,67 207 0,20-10 0,-112-280 0,0 0 0,1 0 0,0 0 0,1 0 0,0-1 0,17 20 0,-24-31 0,1 1 0,-1-1 0,0 0 0,1 1 0,-1-1 0,0 1 0,1-1 0,-1 0 0,0 1 0,1-1 0,-1 0 0,1 0 0,-1 1 0,0-1 0,1 0 0,-1 0 0,1 0 0,-1 1 0,1-1 0,-1 0 0,1 0 0,-1 0 0,1 0 0,-1 0 0,1 0 0,-1 0 0,1 0 0,-1 0 0,1 0 0,-1 0 0,1-1 0,0 1 0,-1-1 0,1 0 0,0 0 0,-1 1 0,1-1 0,-1 0 0,1 0 0,-1 0 0,0 0 0,1 0 0,-1 0 0,0 0 0,0 0 0,1 0 0,-1-2 0,-1-38 0,-9-15 0,-3 0 0,-27-75 0,10 38 0,-65-259 0,70 240 0,-12-134 0,34 207 0,1-47 0,3 77 0,-1-1 0,1 1 0,1-1 0,-1 1 0,2 0 0,-1 0 0,1 0 0,1 0 0,0 0 0,7-13 0,-9 20 0,-1 1 0,0-1 0,0 0 0,1 1 0,-1-1 0,1 1 0,-1-1 0,1 1 0,0 0 0,0-1 0,-1 1 0,1 0 0,0 0 0,0 1 0,0-1 0,0 0 0,0 1 0,0-1 0,0 1 0,3-1 0,-3 1 0,1 1 0,0-1 0,0 1 0,0-1 0,-1 1 0,1 0 0,0 0 0,-1 0 0,1 0 0,0 1 0,-1-1 0,0 1 0,3 1 0,6 6 0,-1 1 0,-1 0 0,1 1 0,13 20 0,29 51 0,79 170 0,-77-140 0,11 25 0,82 148 0,-120-244-1365,-4-9-5461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0.491"/>
    </inkml:context>
    <inkml:brush xml:id="br0">
      <inkml:brushProperty name="width" value="0.05" units="cm"/>
      <inkml:brushProperty name="height" value="0.05" units="cm"/>
    </inkml:brush>
  </inkml:definitions>
  <inkml:trace contextRef="#ctx0" brushRef="#br0">56 96 24575,'-10'-20'0,"3"5"0,0 0 0,-2 1 0,-11-17 0,20 31 0,0 0 0,0 0 0,0 0 0,0 0 0,0 0 0,0 0 0,0 0 0,0 0 0,0 0 0,0 0 0,0 0 0,0 1 0,0-1 0,0 0 0,0 0 0,0 0 0,0 0 0,0 0 0,0 0 0,0 0 0,-1 0 0,1 0 0,0 0 0,0 0 0,0 0 0,0 0 0,0 0 0,0 0 0,0 0 0,0 0 0,0 0 0,0 0 0,0 0 0,0 0 0,0 0 0,0 0 0,0 0 0,0 0 0,0 0 0,0 0 0,0 0 0,-1 0 0,1 0 0,0 0 0,0 0 0,0 0 0,0 0 0,0 0 0,0 0 0,0 0 0,0 0 0,0 0 0,0 0 0,0 0 0,0 0 0,0 0 0,0 0 0,0 0 0,1 10 0,5 13 0,16 31 0,2-1 0,3-1 0,2-2 0,2 0 0,52 61 0,-75-101-341,0-1 0,1 0-1,17 13 1,-7-10-6485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1.064"/>
    </inkml:context>
    <inkml:brush xml:id="br0">
      <inkml:brushProperty name="width" value="0.05" units="cm"/>
      <inkml:brushProperty name="height" value="0.05" units="cm"/>
    </inkml:brush>
  </inkml:definitions>
  <inkml:trace contextRef="#ctx0" brushRef="#br0">107 739 24575,'-2'-3'0,"-1"-1"0,1 1 0,0-1 0,0 0 0,0 0 0,-3-8 0,-2-5 0,-5-10 0,1 1 0,2-1 0,0-1 0,2 0 0,2 0 0,-4-39 0,4-174 0,5 53 0,0 185 0,0 1 0,0-1 0,-1 1 0,1-1 0,-1 1 0,0-1 0,1 1 0,-3-4 0,3 6 0,0 0 0,0 0 0,0 0 0,0 0 0,0-1 0,0 1 0,0 0 0,0 0 0,-1 0 0,1 0 0,0 0 0,0 0 0,0 0 0,0 0 0,0 0 0,0 0 0,0 0 0,0 0 0,0 0 0,-1 0 0,1 0 0,0 0 0,0 0 0,0 0 0,0 0 0,0 0 0,0 0 0,0 0 0,0 0 0,-1 0 0,1 0 0,0 0 0,0 0 0,0 0 0,0 0 0,0 0 0,0 0 0,0 0 0,0 0 0,0 0 0,0 0 0,-1 0 0,1 0 0,0 1 0,0-1 0,0 0 0,0 0 0,0 0 0,0 0 0,0 0 0,0 0 0,0 0 0,0 0 0,0 0 0,0 0 0,0 1 0,0-1 0,-4 16 0,3 17 0,2 1 0,1-1 0,1 0 0,16 63 0,-11-57 0,102 416 0,-21-99 0,-68-242-1365,-16-76-5461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1.364"/>
    </inkml:context>
    <inkml:brush xml:id="br0">
      <inkml:brushProperty name="width" value="0.05" units="cm"/>
      <inkml:brushProperty name="height" value="0.05" units="cm"/>
    </inkml:brush>
  </inkml:definitions>
  <inkml:trace contextRef="#ctx0" brushRef="#br0">81 61 24575,'-64'-51'0,"51"41"0,13 10 0,0 0 0,0 0 0,0 0 0,0 0 0,0 0 0,0 0 0,-1 0 0,1 0 0,0 0 0,0 0 0,0 0 0,0 0 0,0 0 0,0 0 0,0 0 0,-1 0 0,1 0 0,0 0 0,0 0 0,0 0 0,0 1 0,0-1 0,0 0 0,0 0 0,0 0 0,-1 0 0,1 0 0,0 0 0,0 0 0,0 0 0,0 0 0,0 0 0,0 1 0,0-1 0,0 0 0,0 0 0,0 0 0,0 0 0,0 0 0,0 0 0,0 0 0,0 1 0,0-1 0,0 0 0,0 0 0,0 0 0,0 0 0,0 0 0,0 0 0,0 0 0,0 1 0,0-1 0,0 0 0,12 29 0,443 823-1365,-421-787-5461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1.832"/>
    </inkml:context>
    <inkml:brush xml:id="br0">
      <inkml:brushProperty name="width" value="0.05" units="cm"/>
      <inkml:brushProperty name="height" value="0.05" units="cm"/>
    </inkml:brush>
  </inkml:definitions>
  <inkml:trace contextRef="#ctx0" brushRef="#br0">520 230 24575,'-9'-20'0,"1"0"0,-7-26 0,11 31 0,-1 0 0,0 0 0,-1 0 0,-1 0 0,-12-19 0,17 31 0,0 0 0,-1 0 0,1 1 0,-1-1 0,0 1 0,0 0 0,0 0 0,0 0 0,0 0 0,0 0 0,0 1 0,-1-1 0,1 1 0,0 0 0,-1 0 0,0 0 0,1 1 0,-1-1 0,1 1 0,-1 0 0,0 0 0,1 0 0,-1 0 0,1 0 0,-1 1 0,1 0 0,-5 1 0,-7 3 0,0 0 0,0 1 0,1 0 0,-26 17 0,40-23 0,-122 78 0,106-66 0,1 0 0,0 1 0,1 0 0,0 1 0,-16 22 0,28-33 0,-1 1 0,1-1 0,0 1 0,0-1 0,0 1 0,0 0 0,1 0 0,-1 0 0,1 0 0,0 0 0,0 0 0,1 0 0,-1 0 0,1 0 0,0 1 0,0-1 0,0 0 0,1 0 0,-1 0 0,1 0 0,0 1 0,0-1 0,1-1 0,-1 1 0,1 0 0,0 0 0,0 0 0,0-1 0,0 1 0,1-1 0,-1 0 0,1 1 0,0-1 0,0-1 0,0 1 0,5 3 0,9 6 0,1-1 0,0-1 0,0 0 0,1-1 0,40 11 0,108 21 0,-126-32 0,-3-1 0,100 24 0,-116-25 0,0 1 0,-1 0 0,0 2 0,21 12 0,-35-18 0,-1 0 0,0 1 0,0-1 0,0 1 0,0 1 0,8 10 0,-12-13 0,0-1 0,-1 1 0,1-1 0,-1 1 0,0 0 0,0 0 0,0 0 0,0-1 0,0 1 0,-1 0 0,1 0 0,-1 0 0,0 0 0,0 0 0,0 0 0,0 0 0,0 0 0,-1 0 0,-1 5 0,0-1 0,-1 0 0,0-1 0,0 0 0,-1 0 0,0 0 0,0 0 0,0 0 0,-1-1 0,0 0 0,0 0 0,-6 5 0,-10 6 0,-36 22 0,48-33 0,-44 25-455,-1-2 0,-110 39 0,79-38-6371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2.871"/>
    </inkml:context>
    <inkml:brush xml:id="br0">
      <inkml:brushProperty name="width" value="0.05" units="cm"/>
      <inkml:brushProperty name="height" value="0.05" units="cm"/>
    </inkml:brush>
  </inkml:definitions>
  <inkml:trace contextRef="#ctx0" brushRef="#br0">386 235 24575,'0'-2'0,"1"0"0,0-1 0,-1 1 0,1 0 0,0 0 0,0 0 0,0 0 0,1 0 0,-1 1 0,2-3 0,6-11 0,-6 6 0,0 0 0,-1 0 0,0 0 0,0 0 0,-1 0 0,0 0 0,-1 0 0,0-1 0,0 1 0,-1 0 0,-1 0 0,-3-16 0,4 22 0,0-1 0,0 1 0,0 0 0,-1 0 0,1 0 0,-1 0 0,1 0 0,-1 0 0,0 0 0,0 0 0,-1 1 0,1-1 0,-1 1 0,1 0 0,-1 0 0,1 0 0,-1 0 0,0 0 0,0 0 0,0 1 0,0-1 0,-1 1 0,1 0 0,0 0 0,0 0 0,-1 0 0,1 1 0,-1 0 0,1-1 0,0 1 0,-1 0 0,1 1 0,-1-1 0,1 0 0,0 1 0,-7 2 0,-1 0 0,-1 2 0,0 0 0,1 0 0,0 1 0,0 0 0,1 1 0,0 0 0,0 1 0,1 0 0,-9 9 0,-3 5 0,1 1 0,-33 49 0,36-45 0,2 0 0,0 1 0,-10 29 0,21-48 0,1 0 0,0 1 0,0-1 0,1 1 0,1 0 0,-1-1 0,2 1 0,-1 0 0,1 0 0,1-1 0,0 1 0,0 0 0,5 16 0,-5-23 0,0-1 0,0 1 0,0-1 0,1 1 0,-1-1 0,1 0 0,0 1 0,-1-1 0,1 0 0,0 0 0,0 0 0,1-1 0,-1 1 0,0 0 0,0-1 0,4 2 0,-1-1 0,0 0 0,0 0 0,0-1 0,0 0 0,0 0 0,1 0 0,-1 0 0,6-1 0,3-1 0,0 0 0,0-1 0,0 0 0,-1-1 0,24-8 0,-31 9 0,-1 0 0,1-1 0,0 1 0,-1-1 0,0-1 0,0 1 0,0-1 0,0 0 0,0 0 0,-1 0 0,1-1 0,-1 1 0,5-9 0,-5 6 0,-1 1 0,0-1 0,0 0 0,-1 0 0,0 0 0,0-1 0,0 1 0,-1 0 0,0-1 0,-1-13 0,-1-13 0,0-24 0,2 53 0,-1 1 0,1-1 0,0 1 0,0 0 0,1-1 0,-1 1 0,1 0 0,0 0 0,0 0 0,4-6 0,-5 9 0,0 1 0,-1-1 0,1 0 0,0 1 0,0-1 0,-1 0 0,1 1 0,0-1 0,0 1 0,0-1 0,0 1 0,0-1 0,0 1 0,-1 0 0,1-1 0,0 1 0,0 0 0,0 0 0,0 0 0,0 0 0,0 0 0,0 0 0,0 0 0,0 0 0,0 0 0,0 0 0,0 1 0,0-1 0,0 0 0,0 1 0,0-1 0,0 1 0,0-1 0,0 1 0,-1-1 0,1 1 0,1 1 0,4 2 0,0 1 0,-1 0 0,10 12 0,-12-13 0,55 69 0,-37-45 0,0-1 0,2-1 0,39 35 0,-58-58-170,0 0-1,0 0 0,1-1 1,-1 1-1,1-1 0,-1 0 1,8 1-1,8 2-6655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3.239"/>
    </inkml:context>
    <inkml:brush xml:id="br0">
      <inkml:brushProperty name="width" value="0.05" units="cm"/>
      <inkml:brushProperty name="height" value="0.05" units="cm"/>
    </inkml:brush>
  </inkml:definitions>
  <inkml:trace contextRef="#ctx0" brushRef="#br0">136 230 24575,'-19'-10'0,"0"-1"0,0 0 0,1-2 0,-30-26 0,47 39 0,0-1 0,0 0 0,0 0 0,0 0 0,0 0 0,0 0 0,1 0 0,-1 0 0,0 0 0,1-1 0,-1 1 0,1 0 0,-1 0 0,1-1 0,-1 1 0,1 0 0,0 0 0,0-1 0,0 1 0,0 0 0,0-1 0,0 1 0,0 0 0,0-1 0,0 1 0,1 0 0,-1 0 0,0-1 0,1 1 0,-1 0 0,1 0 0,-1-1 0,1 1 0,0 0 0,0 0 0,-1 0 0,1 0 0,0 0 0,0 0 0,0 0 0,0 0 0,0 1 0,0-1 0,0 0 0,2 0 0,6-5 0,1 0 0,-1 1 0,1 0 0,14-4 0,-19 7 0,42-15 0,0 3 0,73-14 0,-112 27 0,-1 0 0,1 0 0,0 1 0,-1 0 0,1 0 0,0 1 0,8 2 0,-14-3 0,0 1 0,0-1 0,0 1 0,0 0 0,0 0 0,0-1 0,0 1 0,0 1 0,0-1 0,0 0 0,-1 0 0,1 1 0,-1-1 0,1 1 0,-1 0 0,1-1 0,-1 1 0,0 0 0,0 0 0,0-1 0,0 1 0,0 0 0,0 0 0,0 0 0,-1 0 0,1 1 0,-1-1 0,1 0 0,-1 0 0,0 3 0,0 5 0,-1 1 0,0-1 0,-1 1 0,0-1 0,-5 18 0,-24 53 0,10-29 0,16-41 0,-31 100 0,31-94 0,2 0 0,0 0 0,0 1 0,1 26 0,2-40 11,0 0-1,0 0 0,1 1 1,0-1-1,-1 0 0,1 0 1,1 0-1,-1-1 0,0 1 1,1 0-1,0 0 0,0-1 1,0 1-1,0-1 0,1 0 1,-1 1-1,1-1 0,0 0 1,0 0-1,0-1 0,0 1 1,1-1-1,-1 0 0,1 1 1,-1-1-1,1-1 1,0 1-1,-1-1 0,1 1 1,0-1-1,0 0 0,8 1 1,0-1-167,0 0 1,0-1 0,0 0 0,0-1 0,0 0 0,0-1 0,0-1-1,0 0 1,0 0 0,10-5 0,7-5-6671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3.691"/>
    </inkml:context>
    <inkml:brush xml:id="br0">
      <inkml:brushProperty name="width" value="0.05" units="cm"/>
      <inkml:brushProperty name="height" value="0.05" units="cm"/>
    </inkml:brush>
  </inkml:definitions>
  <inkml:trace contextRef="#ctx0" brushRef="#br0">46 529 24575,'-2'0'0,"0"0"0,0 0 0,0-1 0,0 1 0,0 0 0,0-1 0,0 1 0,0-1 0,1 1 0,-1-1 0,0 0 0,0 0 0,1 0 0,-1 0 0,0 0 0,1 0 0,-1-1 0,1 1 0,-1 0 0,1-1 0,0 1 0,0-1 0,-2-2 0,2 3 0,1-1 0,-1 1 0,1-1 0,-1 0 0,1 1 0,0-1 0,0 0 0,0 1 0,0-1 0,0 0 0,0 0 0,0 1 0,0-1 0,1 0 0,-1 1 0,1-1 0,-1 0 0,1 1 0,-1-1 0,1 1 0,0-1 0,0 1 0,0-1 0,0 1 0,0 0 0,3-3 0,12-10 0,1 0 0,0 1 0,1 0 0,1 2 0,26-13 0,-14 8 0,21-11 0,-33 18 0,0 0 0,-1-1 0,0-1 0,0-1 0,-1-1 0,21-20 0,-36 31 0,-1 1 0,1 0 0,-1-1 0,0 0 0,0 1 0,0-1 0,0 0 0,0 0 0,0 1 0,0-1 0,-1 0 0,1 0 0,-1 0 0,1 0 0,-1 0 0,0 0 0,1 0 0,-1 0 0,0 0 0,-1 0 0,1 0 0,0 0 0,0 0 0,-1 0 0,1 0 0,-1 0 0,0 0 0,0 0 0,1 0 0,-1 1 0,0-1 0,-1 0 0,1 1 0,0-1 0,0 1 0,-1-1 0,1 1 0,-1-1 0,1 1 0,-1 0 0,1 0 0,-1 0 0,0 0 0,0 0 0,0 0 0,1 0 0,-1 1 0,0-1 0,0 0 0,0 1 0,0 0 0,-3-1 0,3 1 0,-1 0 0,1 1 0,0-1 0,0 0 0,-1 1 0,1-1 0,0 1 0,0 0 0,0 0 0,0 0 0,0 0 0,0 0 0,0 0 0,0 1 0,0-1 0,0 0 0,1 1 0,-1 0 0,1-1 0,-1 1 0,1 0 0,-1 0 0,1 0 0,0 0 0,0 0 0,0 0 0,0 0 0,1 0 0,-1 0 0,0 4 0,-2 3 0,1 0 0,1 0 0,0 0 0,0 0 0,0 0 0,2 12 0,3 7 0,1-1 0,1 1 0,1-1 0,2 0 0,1-1 0,0 0 0,2 0 0,1-2 0,21 31 0,-29-48 0,0-1 0,0 1 0,1-1 0,0 0 0,0-1 0,1 1 0,0-1 0,0 0 0,0-1 0,0 0 0,1 0 0,14 5 0,-17-7 0,-1-1 0,1 0 0,0 0 0,-1 0 0,1-1 0,0 0 0,0 0 0,0 0 0,0-1 0,-1 1 0,1-1 0,0 0 0,-1 0 0,1-1 0,-1 0 0,1 1 0,-1-1 0,1-1 0,-1 1 0,0-1 0,0 0 0,-1 1 0,7-8 0,-1 1 0,0-2 0,-2 0 0,1 0 0,-1 0 0,-1-1 0,0 1 0,-1-2 0,0 1 0,0-1 0,-2 1 0,1-1 0,1-22 0,-1 0 0,-2 0 0,-1 0 0,-6-57 0,1 58 0,-10-42 0,10 62 0,0 0 0,0 1 0,-1 0 0,-1 0 0,-13-23 0,4 20-1365,0 7-5461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56.619"/>
    </inkml:context>
    <inkml:brush xml:id="br0">
      <inkml:brushProperty name="width" value="0.05" units="cm"/>
      <inkml:brushProperty name="height" value="0.05" units="cm"/>
    </inkml:brush>
  </inkml:definitions>
  <inkml:trace contextRef="#ctx0" brushRef="#br0">204 1 24575,'-9'290'0,"-1"-19"0,25 741 0,-27-548 0,-30-1 0,19-236 0,10-81 0,-60 692 0,36-1 0,42-629 0,-2-160 0,3 0 0,15 60 0,-20-107 0,-1 0 0,0 0 0,0 1 0,1-1 0,-1 0 0,1 0 0,-1 0 0,1 1 0,-1-1 0,1 0 0,0 0 0,0 0 0,-1 0 0,1 0 0,0 0 0,0-1 0,0 1 0,0 0 0,0 0 0,0-1 0,0 1 0,0 0 0,0-1 0,0 1 0,1-1 0,-1 0 0,0 1 0,0-1 0,1 0 0,-1 0 0,0 1 0,2-1 0,3-1 0,-1 0 0,1 0 0,0-1 0,-1 1 0,1-1 0,4-3 0,15-4 0,8 3 0,0 1 0,1 1 0,0 2 0,44 3 0,-29 0 0,799 19-1653,-251-2 683,2110 69-994,-2345-69 1723,699 27-47,-696-28 4975,-363-17-4671,0 0-1,0 0 1,0 1-1,0-1 1,0 0-1,0 1 1,0 0-1,0-1 1,0 1-1,0 0 1,0 0-1,0 0 1,0 0-1,-1 0 1,1 1-1,0-1 1,1 2-1,-2-1-5,0 0 0,0 0 0,0 0 0,0 1 0,0-1 0,-1 0 0,1 0 0,-1 1 0,1-1 0,-1 0 0,0 1 0,0-1 0,0 0 0,-1 5 0,0 28-10,8 66 0,-3-46 0,4 41 0,4 123 0,-12 489 0,-1-317 0,-9-187 0,1 2 0,9-46-1365,0-145-5461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4.347"/>
    </inkml:context>
    <inkml:brush xml:id="br0">
      <inkml:brushProperty name="width" value="0.05" units="cm"/>
      <inkml:brushProperty name="height" value="0.05" units="cm"/>
    </inkml:brush>
  </inkml:definitions>
  <inkml:trace contextRef="#ctx0" brushRef="#br0">1 545 24575,'0'-7'0,"0"1"0,1 0 0,0-1 0,0 1 0,1 0 0,0 0 0,0 0 0,0 0 0,0 0 0,7-10 0,-7 14 0,-1 0 0,0 1 0,0-1 0,0 1 0,1-1 0,-1 1 0,1 0 0,-1-1 0,1 1 0,-1 0 0,1 0 0,0 0 0,-1 0 0,1 0 0,0 1 0,0-1 0,0 0 0,0 1 0,0 0 0,0-1 0,0 1 0,0 0 0,0 0 0,0 0 0,0 0 0,0 0 0,0 0 0,-1 1 0,1-1 0,0 1 0,0-1 0,0 1 0,0 0 0,0 0 0,-1 0 0,1 0 0,2 2 0,8 5 0,0 1 0,0 1 0,-1 0 0,-1 0 0,0 1 0,15 22 0,-12-15 0,-2 0 0,0 1 0,16 40 0,-26-57 0,8 26 0,-9-26 0,1-1 0,-1 1 0,0-1 0,0 1 0,0-1 0,1 1 0,-2-1 0,1 1 0,0-1 0,0 1 0,0-1 0,-1 1 0,1-1 0,-1 1 0,0 1 0,1-3 0,0 1 0,-1-1 0,1 0 0,0 0 0,0 0 0,-1 0 0,1 1 0,0-1 0,0 0 0,-1 0 0,1 0 0,0 0 0,-1 0 0,1 0 0,0 0 0,-1 0 0,1 0 0,0 0 0,0 0 0,-1 0 0,1 0 0,0 0 0,-1 0 0,1 0 0,0 0 0,-1 0 0,1-1 0,0 1 0,0 0 0,-1 0 0,1 0 0,0 0 0,0-1 0,-1 1 0,1 0 0,0 0 0,0 0 0,0-1 0,-1 1 0,1 0 0,0-1 0,0 1 0,0 0 0,0 0 0,0-1 0,0 1 0,-1 0 0,1-1 0,0 1 0,0-1 0,-8-16 0,4-3 0,1 1 0,0-1 0,1 0 0,1 0 0,1-1 0,1 1 0,1 0 0,7-34 0,-2 23 0,2 0 0,1 1 0,1 0 0,28-51 0,-37 77 0,1 0 0,0 0 0,0 0 0,0 0 0,0 0 0,1 1 0,0-1 0,0 1 0,-1 0 0,8-4 0,-10 7 0,0-1 0,1 0 0,-1 1 0,0-1 0,1 1 0,-1 0 0,0-1 0,1 1 0,-1 0 0,1 0 0,-1 0 0,0 0 0,1 0 0,-1 0 0,1 0 0,-1 0 0,0 1 0,1-1 0,-1 0 0,0 1 0,1-1 0,-1 1 0,0 0 0,1-1 0,-1 1 0,0 0 0,0 0 0,0 0 0,0 0 0,0 0 0,0 0 0,0 0 0,0 0 0,0 0 0,-1 0 0,1 0 0,0 1 0,-1-1 0,1 0 0,0 3 0,13 30 0,-11-25 0,0-1 0,1 1 0,8 13 0,-10-19 0,0 0 0,1 0 0,0 0 0,0 0 0,0 0 0,0-1 0,0 1 0,0-1 0,1 0 0,-1 0 0,1 0 0,3 1 0,-2-1 0,-1-1 0,0 0 0,1 0 0,-1 0 0,1 0 0,-1 0 0,1-1 0,-1 0 0,1 0 0,-1 0 0,1-1 0,-1 0 0,1 1 0,-1-2 0,1 1 0,-1 0 0,0-1 0,0 0 0,1 0 0,4-4 0,-3 3 0,-1-1 0,0-1 0,0 1 0,0-1 0,-1 0 0,0 0 0,1 0 0,-2 0 0,1-1 0,-1 0 0,0 0 0,0 0 0,3-10 0,0-1 0,-2 0 0,0 0 0,-1 0 0,-1-1 0,0-29 0,-2 39 0,0 0 0,-1 0 0,0 0 0,-1 0 0,0 1 0,0-1 0,0 0 0,-1 1 0,0 0 0,-1-1 0,0 1 0,0 1 0,0-1 0,-11-12 0,13 17 0,1 1 0,-1-1 0,0 0 0,0 1 0,0-1 0,-1 1 0,1 0 0,0-1 0,-1 1 0,1 0 0,0 0 0,-1 1 0,1-1 0,-1 0 0,1 1 0,-1 0 0,0 0 0,1-1 0,-4 2 0,2-1 0,-1 1 0,0 0 0,1 1 0,-1-1 0,0 1 0,1 0 0,0 0 0,-1 0 0,-6 5 0,0 2 0,-1 1 0,1 0 0,1 0 0,0 1 0,-16 23 0,17-21 0,1 1 0,0 0 0,1 0 0,1 1 0,0 0 0,1 0 0,1 0 0,0 1 0,1-1 0,1 1 0,-1 24 0,3-30 0,0 1 0,1-1 0,0 1 0,1 0 0,1-1 0,-1 0 0,1 0 0,1 0 0,0 0 0,1 0 0,-1-1 0,2 1 0,-1-1 0,1-1 0,1 1 0,0-1 0,0 0 0,10 8 0,-5-6 20,1-1 0,0-1 0,0 0 1,1-1-1,0 0 0,1-1 0,-1 0 0,1-2 0,0 0 0,0 0 0,1-1 0,-1-1 0,1-1 0,-1 0 0,1-1 0,19-2 1,-7-1-211,0-1 0,0-2 1,-1-1-1,1-1 0,-2-1 1,1-1-1,-1-2 1,24-14-1,21-18-6636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5.165"/>
    </inkml:context>
    <inkml:brush xml:id="br0">
      <inkml:brushProperty name="width" value="0.05" units="cm"/>
      <inkml:brushProperty name="height" value="0.05" units="cm"/>
    </inkml:brush>
  </inkml:definitions>
  <inkml:trace contextRef="#ctx0" brushRef="#br0">23 250 24575,'-3'0'0,"-5"-3"0,0-4 0,4-4 0,9-4 0,13-1 0,16-2 0,15-4 0,14-5 0,16-3 0,13-4 0,6-2 0,-13 6-8191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5.480"/>
    </inkml:context>
    <inkml:brush xml:id="br0">
      <inkml:brushProperty name="width" value="0.05" units="cm"/>
      <inkml:brushProperty name="height" value="0.05" units="cm"/>
    </inkml:brush>
  </inkml:definitions>
  <inkml:trace contextRef="#ctx0" brushRef="#br0">1 224 24575,'0'-3'0,"3"-4"0,7-4 0,9-7 0,10-3 0,9-4 0,11-4 0,13-7 0,8-4 0,-7 6-8191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55.760"/>
    </inkml:context>
    <inkml:brush xml:id="br0">
      <inkml:brushProperty name="width" value="0.05" units="cm"/>
      <inkml:brushProperty name="height" value="0.05" units="cm"/>
    </inkml:brush>
  </inkml:definitions>
  <inkml:trace contextRef="#ctx0" brushRef="#br0">0 245 24575,'4'0'0,"6"-4"0,9-3 0,13-4 0,14-10 0,14-7 0,17-8 0,13-8 0,13-6 0,-10 6-8191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16.084"/>
    </inkml:context>
    <inkml:brush xml:id="br0">
      <inkml:brushProperty name="width" value="0.05" units="cm"/>
      <inkml:brushProperty name="height" value="0.05" units="cm"/>
    </inkml:brush>
  </inkml:definitions>
  <inkml:trace contextRef="#ctx0" brushRef="#br0">1 33 24575,'1'-1'0,"0"1"0,0-1 0,0 1 0,0-1 0,0 0 0,1 1 0,-1-1 0,0 0 0,-1 0 0,1 0 0,0 0 0,0 0 0,0 0 0,1-2 0,10-8 0,-11 9 0,1 2 0,0-1 0,0 0 0,0 0 0,0 0 0,0 1 0,0-1 0,0 1 0,0 0 0,0 0 0,0 0 0,1 0 0,-1 0 0,0 0 0,0 0 0,0 0 0,0 1 0,3 1 0,-1-1 0,-1 1 0,1 0 0,-1 0 0,0 0 0,1 0 0,-1 1 0,-1-1 0,1 1 0,4 5 0,-1 0 0,0 1 0,0 0 0,0 0 0,-2 0 0,1 1 0,5 16 0,-4-3 0,-1 2 0,-1-1 0,-1 0 0,-1 1 0,-1-1 0,-1 1 0,-4 26 0,-37 169 0,17-109 0,22-100 0,-6 39 0,7-45 0,1-1 0,0 0 0,0 0 0,0 1 0,0-1 0,1 0 0,0 0 0,0 0 0,1 5 0,-1-8 0,0 1 0,1 0 0,-1-1 0,0 1 0,1-1 0,-1 0 0,1 1 0,-1-1 0,1 0 0,0 0 0,0 0 0,-1 0 0,1 0 0,0 0 0,0-1 0,0 1 0,0 0 0,0-1 0,0 0 0,0 1 0,0-1 0,0 0 0,0 0 0,0 0 0,3-1 0,7 0 0,0 0 0,22-6 0,-33 6 0,0 1 1,6-1-115,-1 0 0,1-1 0,0 0 0,-1 0 1,0-1-1,1 0 0,-1 0 0,0 0 0,0-1 1,-1 0-1,9-6 0,-6-1-6712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17.720"/>
    </inkml:context>
    <inkml:brush xml:id="br0">
      <inkml:brushProperty name="width" value="0.05" units="cm"/>
      <inkml:brushProperty name="height" value="0.05" units="cm"/>
    </inkml:brush>
  </inkml:definitions>
  <inkml:trace contextRef="#ctx0" brushRef="#br0">116 334 24575,'0'-1'0,"-1"1"0,1 0 0,0 0 0,0 0 0,0 0 0,0-1 0,0 1 0,0 0 0,0 0 0,0 0 0,0-1 0,0 1 0,0 0 0,0 0 0,0 0 0,0 0 0,0-1 0,0 1 0,0 0 0,0 0 0,1 0 0,-1 0 0,0-1 0,0 1 0,0 0 0,0 0 0,0 0 0,0 0 0,0-1 0,0 1 0,1 0 0,-1 0 0,0 0 0,0 0 0,0 0 0,0 0 0,1 0 0,-1 0 0,0 0 0,0-1 0,0 1 0,0 0 0,1 0 0,-1 0 0,0 0 0,0 0 0,0 0 0,1 0 0,-1 0 0,0 0 0,0 1 0,1-1 0,-1 0 0,0 1 0,1-1 0,-1 0 0,0 1 0,0-1 0,0 1 0,0-1 0,1 1 0,-1-1 0,0 0 0,0 1 0,0-1 0,0 1 0,0-1 0,0 1 0,0-1 0,0 0 0,0 1 0,0-1 0,0 1 0,0-1 0,-1 1 0,1-1 0,0 1 0,-17 42 0,12-32 0,1 0 0,0 0 0,1 1 0,-4 20 0,-1 127 0,8-104 0,-10 77 0,5-101 0,3-12 0,0 0 0,-2-1 0,0 1 0,-1-1 0,-14 33 0,19-51 0,0 0 0,0 1 0,0-1 0,-1 0 0,1 1 0,0-1 0,0 0 0,0 0 0,0 1 0,0-1 0,0 0 0,-1 0 0,1 1 0,0-1 0,0 0 0,0 0 0,-1 1 0,1-1 0,0 0 0,0 0 0,0 0 0,-1 1 0,1-1 0,0 0 0,-1 0 0,1 0 0,0 0 0,0 0 0,-1 0 0,1 0 0,0 1 0,-1-1 0,1 0 0,0 0 0,-1 0 0,1 0 0,0 0 0,0 0 0,-1-1 0,1 1 0,0 0 0,-1 0 0,-5-15 0,3-23 0,0-119 0,18-181 0,-9 290 0,2 0 0,18-57 0,-20 86 0,0 0 0,1 1 0,1 0 0,1 1 0,1 0 0,0 0 0,1 1 0,19-21 0,-24 31 0,0 0 0,0 1 0,0 0 0,1 1 0,0-1 0,0 1 0,0 1 0,0-1 0,1 1 0,-1 0 0,16-3 0,-12 4 0,0 1 0,1 0 0,-1 1 0,0 0 0,0 0 0,0 1 0,0 1 0,12 3 0,-8-1 0,0 0 0,0 2 0,-1 0 0,1 0 0,-2 2 0,1 0 0,-1 0 0,0 1 0,0 1 0,-1 0 0,-1 0 0,16 18 0,-23-22 0,0 0 0,1 0 0,-2 0 0,1 0 0,-1 0 0,0 1 0,0 0 0,-1-1 0,0 1 0,0 0 0,0 0 0,-1 0 0,0 0 0,-1 1 0,1-1 0,-2 9 0,0-7 0,-1 0 0,-1 0 0,1 0 0,-1-1 0,0 1 0,-1-1 0,0 0 0,-1 0 0,1-1 0,-2 1 0,1-1 0,-10 10 0,0-2 0,0 0 0,-1-2 0,-1 0 0,-30 18 0,-80 35 0,108-57 0,-93 39 0,24-13 0,86-34 0,1-1 0,0 1 0,0 0 0,-1-1 0,1 1 0,0 0 0,0-1 0,0 1 0,0 0 0,0 0 0,0 0 0,0 0 0,-2 2 0,3-2 0,0-1 0,0 0 0,0 1 0,0-1 0,0 0 0,0 1 0,0-1 0,0 0 0,0 1 0,0-1 0,1 0 0,-1 1 0,0-1 0,0 0 0,0 1 0,0-1 0,0 0 0,1 1 0,-1-1 0,0 0 0,0 0 0,1 1 0,-1-1 0,0 0 0,0 0 0,1 1 0,-1-1 0,0 0 0,1 0 0,-1 0 0,0 0 0,1 1 0,6 1 0,-1 1 0,1-1 0,14 2 0,-14-2 0,75 14 0,124 31 0,-181-39 0,0 1 0,0 1 0,0 1 0,-1 1 0,38 27 0,-56-35 0,0 1 0,-1-1 0,1 1 0,-1 1 0,0-1 0,-1 1 0,0-1 0,7 13 0,-10-16 0,0 0 0,0 0 0,0 0 0,0 0 0,-1 1 0,1-1 0,-1 0 0,0 1 0,1-1 0,-1 0 0,0 1 0,-1-1 0,1 0 0,0 1 0,-1-1 0,1 0 0,-1 1 0,1-1 0,-1 0 0,0 0 0,0 0 0,0 0 0,-1 0 0,1 0 0,0 0 0,-1 0 0,1 0 0,-1 0 0,1-1 0,-4 3 0,-4 3 0,-1 0 0,0-1 0,0 0 0,0-1 0,-1 0 0,1 0 0,-1-1 0,-16 3 0,-95 15 0,114-21 0,-41 6-273,0-2 0,-1-2 0,1-2 0,-70-9 0,76 0-6553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18.293"/>
    </inkml:context>
    <inkml:brush xml:id="br0">
      <inkml:brushProperty name="width" value="0.05" units="cm"/>
      <inkml:brushProperty name="height" value="0.05" units="cm"/>
    </inkml:brush>
  </inkml:definitions>
  <inkml:trace contextRef="#ctx0" brushRef="#br0">29 43 24575,'5'-6'0,"1"1"0,0-1 0,1 1 0,-1 0 0,10-5 0,-15 9 0,0 0 0,0 1 0,1-1 0,-1 1 0,0-1 0,0 1 0,1-1 0,-1 1 0,0 0 0,1 0 0,-1-1 0,1 1 0,-1 0 0,0 0 0,1 1 0,-1-1 0,0 0 0,1 0 0,-1 1 0,1-1 0,-1 0 0,0 1 0,0 0 0,1-1 0,-1 1 0,0 0 0,0-1 0,0 1 0,0 0 0,0 0 0,0 0 0,0 0 0,0 0 0,0 0 0,0 0 0,-1 1 0,1-1 0,0 0 0,0 2 0,3 9 0,0 0 0,0 0 0,-2 0 0,1 1 0,-2-1 0,0 1 0,0 0 0,-2 18 0,1-9 0,-1 38 0,-2 1 0,-3-1 0,-3 0 0,-2 0 0,-3-1 0,-2-1 0,-33 77 0,41-117 0,-11 25 0,19-41 0,-1 0 0,0 1 0,0-1 0,1 0 0,0 0 0,-1 1 0,1-1 0,0 0 0,0 0 0,0 1 0,0-1 0,1 0 0,-1 1 0,0-1 0,2 2 0,-2-3 0,1-1 0,-1 1 0,0-1 0,1 1 0,-1-1 0,1 1 0,-1-1 0,1 0 0,-1 1 0,1-1 0,-1 0 0,1 1 0,-1-1 0,1 0 0,-1 0 0,1 0 0,0 1 0,-1-1 0,1 0 0,-1 0 0,1 0 0,0 0 0,-1 0 0,1 0 0,-1 0 0,1 0 0,0-1 0,-1 1 0,1 0 0,-1 0 0,1 0 0,0 0 0,-1-1 0,1 1 0,-1 0 0,1-1 0,21-14 0,0-6 0,-1-1 0,0-1 0,-2 0 0,0-2 0,15-27 0,67-140 0,-87 159 0,-9 19 0,2 0 0,14-24 0,-21 37 0,0 1 0,0 0 0,0 0 0,0 0 0,0-1 0,1 1 0,-1 0 0,0 0 0,0 0 0,0-1 0,0 1 0,0 0 0,1 0 0,-1 0 0,0 0 0,0-1 0,0 1 0,0 0 0,1 0 0,-1 0 0,0 0 0,0 0 0,1 0 0,-1 0 0,0 0 0,0 0 0,0 0 0,1 0 0,-1-1 0,0 1 0,0 0 0,1 1 0,-1-1 0,0 0 0,0 0 0,0 0 0,1 0 0,-1 0 0,0 0 0,0 0 0,1 0 0,4 12 0,-1 24 0,-3-30 0,6 101 0,4 36 0,-8-119 0,2 0 0,0 0 0,15 40 0,-16-54 0,1-1 0,-1 0 0,2-1 0,-1 1 0,1-1 0,0 0 0,1-1 0,0 1 0,0-1 0,17 12 0,-20-16 0,1 0 0,0 0 0,0 0 0,0 0 0,0-1 0,0 0 0,1 0 0,-1-1 0,1 1 0,-1-1 0,1 0 0,0-1 0,-1 1 0,1-1 0,0 0 0,-1-1 0,1 1 0,0-1 0,-1 0 0,10-3 0,0-3 0,-1 0 0,0-1 0,-1 0 0,1-1 0,-2 0 0,1-1 0,-1-1 0,-1 0 0,0-1 0,0 0 0,9-14 0,0-3 0,-2-1 0,-1 0 0,-1-2 0,12-32 0,-16 32 69,-2 0-1,-1 0 0,-1-1 0,5-51 1,-12 71-191,0-1 0,-1 1 0,0-1 0,-1 1 0,0-1 0,-1 1 0,-1 0 0,0 0 0,-1 0 1,-1 0-1,0 0 0,0 1 0,-15-24 0,-2 8-6704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19.076"/>
    </inkml:context>
    <inkml:brush xml:id="br0">
      <inkml:brushProperty name="width" value="0.05" units="cm"/>
      <inkml:brushProperty name="height" value="0.05" units="cm"/>
    </inkml:brush>
  </inkml:definitions>
  <inkml:trace contextRef="#ctx0" brushRef="#br0">3262 280 24575,'-3'-10'0,"-2"0"0,0 0 0,0 1 0,-1 0 0,0 0 0,0 0 0,-1 1 0,0-1 0,-13-10 0,-1 1 0,0 2 0,-39-24 0,34 25 0,-1 2 0,-1 1 0,0 2 0,-1 0 0,0 2 0,-47-8 0,-2 6 0,-104 0 0,-222 24-313,-1 26-85,321-31 380,-454 67 18,452-58 0,1 4 0,0 3 0,2 4 0,-92 47 0,129-52-23,1 3 0,1 1 0,2 3 0,1 1 0,1 2 0,2 2-1,1 1 1,2 2 0,-49 71 0,58-69 108,1 1 0,3 1 0,1 0-1,3 2 1,1 0 0,2 1 0,2 1-1,3 0 1,1 0 0,-3 77 0,10-83-82,3-1 1,1 1 0,2-1 0,2 0 0,2 0 0,1 0-1,2-1 1,17 39 0,-14-45-5,2-1 1,1-1-1,2 0 0,1-1 1,1-2-1,1 0 0,2-1 1,1-1-1,38 31 0,-16-21 9,2-2 0,1-3 0,103 48-1,177 41-162,-156-73-53,3-7 0,0-8 0,269 13 0,-66-49-196,-297-4 244,0-3 0,131-36 0,-162 31 93,-2-2 0,0-2 1,-1-2-1,-1-2 0,46-32 0,-60 33 46,-1-2 0,-1-2 0,-2 0 0,-1-2 0,-1-1 0,-1-2 0,29-46 0,-26 28 21,-2-2 0,-2 0 0,-3-2 0,-2-1 0,-3-1 0,-2 0 0,11-70 0,-11 12 0,-5-1 0,-6-194 0,-8 221 0,-21-127 0,16 177 0,0-1 0,-3 2 0,-1-1 0,-2 2 0,-31-61 0,37 83 84,-1 0-1,-1 1 1,0 0-1,-1 0 0,0 1 1,-1 0-1,0 1 0,-1 0 1,-1 1-1,1 1 1,-1 0-1,-1 1 0,0 1 1,0 0-1,0 0 1,-1 2-1,0 0 0,0 1 1,0 0-1,-23-1 0,-49-1 223,-164 10-1,132 1-258,-247-2-1412,356-3-5461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0.360"/>
    </inkml:context>
    <inkml:brush xml:id="br0">
      <inkml:brushProperty name="width" value="0.05" units="cm"/>
      <inkml:brushProperty name="height" value="0.05" units="cm"/>
    </inkml:brush>
  </inkml:definitions>
  <inkml:trace contextRef="#ctx0" brushRef="#br0">729 277 24575,'28'-26'0,"-18"17"0,0-1 0,0 1 0,0-2 0,8-12 0,-16 20 0,0-1 0,0 0 0,0 0 0,0 0 0,-1 0 0,1 0 0,-1 0 0,0 0 0,-1 0 0,1-1 0,-1 1 0,1 0 0,-1-1 0,0 1 0,-1 0 0,1-1 0,-3-6 0,2 6 0,0 0 0,-1 0 0,0 1 0,0-1 0,0 1 0,-1-1 0,0 1 0,0 0 0,0 0 0,0 0 0,0 0 0,-1 0 0,0 1 0,-4-4 0,1 2 0,-1 1 0,1 0 0,-1 0 0,0 0 0,0 1 0,0 1 0,-15-4 0,-1 2 0,0 2 0,-1 0 0,1 2 0,0 0 0,-25 5 0,16-1 0,0 2 0,1 1 0,0 2 0,1 1 0,0 1 0,-55 29 0,71-33 0,1 2 0,0-1 0,1 2 0,0 0 0,1 1 0,0 0 0,0 0 0,2 2 0,-1-1 0,1 1 0,1 1 0,0 0 0,1 0 0,1 0 0,-10 29 0,14-35 0,1 0 0,1 0 0,-1 0 0,1 0 0,1 1 0,0-1 0,0 0 0,0 0 0,1 1 0,0-1 0,1 0 0,0 0 0,0 0 0,1 0 0,0 0 0,0-1 0,1 1 0,0-1 0,0 0 0,1 0 0,-1 0 0,2-1 0,-1 1 0,1-1 0,0-1 0,0 1 0,0-1 0,1 0 0,11 6 0,8 4 0,1-2 0,1-1 0,0-1 0,1-1 0,0-1 0,0-2 0,57 7 0,-82-14 0,-1 1 0,1-1 0,0 0 0,0 0 0,0 0 0,0 0 0,-1 0 0,1-1 0,0 0 0,0 0 0,3-1 0,-7 2 0,1 0 0,-1 0 0,0-1 0,0 1 0,1 0 0,-1 0 0,0 0 0,0 0 0,1-1 0,-1 1 0,0 0 0,0 0 0,0 0 0,1-1 0,-1 1 0,0 0 0,0 0 0,0-1 0,0 1 0,0 0 0,1 0 0,-1-1 0,0 1 0,0 0 0,0-1 0,0 1 0,0 0 0,0-1 0,0 1 0,0 0 0,0 0 0,0-1 0,0 1 0,-8-9 0,-16-2 0,4 4 0,-1 0 0,0 2 0,0 1 0,-1 0 0,0 1 0,1 2 0,-1 0 0,-28 3 0,36-1 0,-1 1 0,1 1 0,0 0 0,0 0 0,0 2 0,0-1 0,1 2 0,-1 0 0,1 0 0,1 2 0,0-1 0,0 2 0,-16 12 0,24-17 0,0 0 0,1 0 0,-1 1 0,1-1 0,0 1 0,0-1 0,0 1 0,0 0 0,1 0 0,0 0 0,0 1 0,0-1 0,1 1 0,0-1 0,0 1 0,0-1 0,1 1 0,0-1 0,0 1 0,0-1 0,1 1 0,-1 0 0,1-1 0,1 0 0,-1 1 0,1-1 0,0 0 0,0 1 0,0-1 0,1 0 0,0-1 0,0 1 0,0 0 0,7 6 0,2 2 0,1-1 0,0 0 0,1-1 0,0-1 0,1 0 0,0 0 0,1-2 0,20 9 0,2-2 0,-1-2 0,64 14 0,-51-17 86,2-3-1,-1-1 0,73-2 1,-87-6-371,0-1 1,0-1-1,0-3 1,-1-1-1,51-17 1,-22-2-6542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0.705"/>
    </inkml:context>
    <inkml:brush xml:id="br0">
      <inkml:brushProperty name="width" value="0.05" units="cm"/>
      <inkml:brushProperty name="height" value="0.05" units="cm"/>
    </inkml:brush>
  </inkml:definitions>
  <inkml:trace contextRef="#ctx0" brushRef="#br0">683 90 24575,'0'-5'0,"0"0"0,0 0 0,-1-1 0,1 1 0,-1 0 0,0 0 0,-1 0 0,1 0 0,-5-9 0,5 12 0,-1 0 0,0-1 0,0 1 0,0 0 0,0 1 0,0-1 0,0 0 0,0 0 0,-1 1 0,1-1 0,0 1 0,-1 0 0,1 0 0,-1 0 0,0 0 0,1 0 0,-1 1 0,0-1 0,0 1 0,-4-1 0,-8 1 0,1 0 0,-1 0 0,1 2 0,-1 0 0,1 0 0,-22 7 0,-81 36 0,78-28 0,1 1 0,1 3 0,1 1 0,-42 33 0,64-44 0,1 0 0,1 1 0,0 0 0,0 1 0,1 0 0,1 1 0,0 0 0,1 1 0,1-1 0,0 2 0,1-1 0,1 1 0,-6 23 0,10-30 0,0 0 0,1 0 0,0 0 0,1 0 0,0 0 0,0 0 0,1 0 0,1 0 0,-1 0 0,1 0 0,1 0 0,4 13 0,-2-12 0,0 0 0,1-1 0,0 0 0,1 0 0,-1 0 0,2-1 0,-1 0 0,1 0 0,12 9 0,-2-5 0,0 0 0,0-2 0,1 0 0,0-1 0,1 0 0,0-2 0,0 0 0,1-2 0,0 0 0,26 2 0,-14-4-227,-1-2-1,1-2 1,-1-1-1,1-1 1,34-8-1,0-5-6598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56.852"/>
    </inkml:context>
    <inkml:brush xml:id="br0">
      <inkml:brushProperty name="width" value="0.05" units="cm"/>
      <inkml:brushProperty name="height" value="0.05" units="cm"/>
    </inkml:brush>
  </inkml:definitions>
  <inkml:trace contextRef="#ctx0" brushRef="#br0">1 1 24575,'0'3'0,"0"5"0,3 3 0,5 3 0,3 3 0,3 1 0,3 4 0,1 2 0,1-1 0,4-4 0,0-2 0,0-1 0,-1 0 0,-4-2-8191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1.031"/>
    </inkml:context>
    <inkml:brush xml:id="br0">
      <inkml:brushProperty name="width" value="0.05" units="cm"/>
      <inkml:brushProperty name="height" value="0.05" units="cm"/>
    </inkml:brush>
  </inkml:definitions>
  <inkml:trace contextRef="#ctx0" brushRef="#br0">521 20 24575,'0'-1'0,"-1"0"0,1 1 0,0-1 0,-1 0 0,1 0 0,-1 0 0,1 1 0,-1-1 0,1 0 0,-1 1 0,0-1 0,1 0 0,-1 1 0,0-1 0,0 1 0,1-1 0,-1 1 0,0 0 0,0-1 0,0 1 0,0 0 0,1-1 0,-1 1 0,0 0 0,0 0 0,0 0 0,-2 0 0,-29-3 0,28 3 0,-28-2 0,0 2 0,0 1 0,1 2 0,-1 1 0,-60 16 0,80-17 0,0 2 0,0-1 0,1 1 0,0 1 0,0 0 0,0 1 0,0 0 0,1 0 0,1 1 0,-1 1 0,1 0 0,1 0 0,-1 0 0,2 1 0,-1 0 0,1 1 0,1 0 0,-6 12 0,6-8 0,1 0 0,1 1 0,1 0 0,0 0 0,0 0 0,2 0 0,0 0 0,1 1 0,0-1 0,2 0 0,0 0 0,0 0 0,2 0 0,0 0 0,1-1 0,0 1 0,10 17 0,-10-20 0,2-1 0,-1 0 0,2 0 0,0 0 0,0-1 0,1-1 0,0 1 0,1-1 0,0-1 0,0 0 0,1 0 0,1-1 0,-1-1 0,1 0 0,0 0 0,1-1 0,0-1 0,0 0 0,0-1 0,19 4 0,-10-6-136,-1-1-1,1-1 1,0-1-1,-1-1 1,1-1-1,-1 0 1,0-2-1,0-1 0,32-13 1,4-4-6690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1.665"/>
    </inkml:context>
    <inkml:brush xml:id="br0">
      <inkml:brushProperty name="width" value="0.05" units="cm"/>
      <inkml:brushProperty name="height" value="0.05" units="cm"/>
    </inkml:brush>
  </inkml:definitions>
  <inkml:trace contextRef="#ctx0" brushRef="#br0">4051 682 24575,'-1'-12'0,"0"0"0,-1 1 0,0-1 0,0 1 0,-2-1 0,1 1 0,-2 0 0,1 0 0,-1 1 0,-1-1 0,-13-18 0,1 5 0,-1 1 0,-1 1 0,-36-30 0,7 13-101,-2 1-1,-2 3 0,-1 2 1,-1 2-1,-2 3 0,-1 3 1,-62-19-1,11 11-195,-3 5-1,0 5 1,-117-8-1,66 18-25,0 7-1,0 7 0,-199 27 0,215-7 95,1 7-1,2 6 1,-245 92-1,305-91 138,1 4-1,1 3 0,3 4 0,2 3 0,1 4 1,4 2-1,-83 82 0,109-90 25,3 1 1,1 3-1,3 1 1,2 1-1,2 3 1,3 0-1,2 3 1,3 0-1,3 1 1,-33 124-1,48-140 130,1 0 0,3 1 0,1 0 0,3 1 0,1-1-1,3 0 1,8 51 0,-3-56-7,1-2 0,2 0 0,2 0 0,1-1 0,2 0 0,2-2 0,1 0 0,32 45 0,-13-31-25,2-2 1,3-2 0,1-2 0,2-2 0,2-2 0,1-1 0,88 48-1,-44-36 154,3-4-1,1-4 0,168 47 1,-91-45-236,1-8 1,3-8-1,0-8 1,304-4 0,-351-20 51,-1-6 0,0-5 0,135-34 1,-193 31-1,1-4 0,-2-3 1,-1-3-1,-2-2 0,-1-4 1,111-75-1,-118 64 2,-2-2-1,-2-3 0,-2-3 1,-3-2-1,-2-2 1,44-68-1,-57 71 6,-3-1 0,-3-2 0,-1-2 0,-4 0 0,-2-1 0,-3-2 0,17-87 0,-25 81-7,-3-1 0,-3 0 0,-3-1 0,-3 1 0,-3 0 0,-3 0 0,-21-96 0,15 120 0,-1 1 0,-2 1 0,-2 0 0,-45-80 0,42 91 0,-1 1 0,-1 1 0,-2 1 0,-1 1 0,-1 2 0,-51-41 0,36 38 9,-1 2 0,-1 2 0,-1 1-1,-1 3 1,-1 2 0,-94-26-1,66 27 702,-1 3 1,-1 4-1,-140-2 0,183 12-768,0 2 0,0 1 0,0 2 0,1 1 0,-45 12 0,37-1-6768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2.598"/>
    </inkml:context>
    <inkml:brush xml:id="br0">
      <inkml:brushProperty name="width" value="0.05" units="cm"/>
      <inkml:brushProperty name="height" value="0.05" units="cm"/>
    </inkml:brush>
  </inkml:definitions>
  <inkml:trace contextRef="#ctx0" brushRef="#br0">619 204 24575,'15'-39'0,"-14"35"0,-1-1 0,0 0 0,0 0 0,0 0 0,0 0 0,-1 0 0,1 1 0,-1-1 0,-1 0 0,1 0 0,-1 1 0,0-1 0,0 1 0,0 0 0,0-1 0,-1 1 0,1 0 0,-1 0 0,0 0 0,-1 1 0,1-1 0,-1 1 0,1 0 0,-1 0 0,-4-3 0,-2-1 0,-1 1 0,1 0 0,-1 1 0,0 0 0,-1 1 0,1 0 0,-1 0 0,1 2 0,-15-3 0,-2 3 0,1 1 0,-1 1 0,0 1 0,0 1 0,1 2 0,-1 1 0,1 1 0,0 1 0,1 1 0,0 2 0,0 0 0,-25 16 0,43-22 0,1 0 0,0 1 0,1 0 0,-1 0 0,1 1 0,0 0 0,0 0 0,-9 13 0,13-16 0,1 0 0,-1 0 0,1 0 0,0 0 0,-1 0 0,1 1 0,1-1 0,-1 0 0,0 0 0,1 1 0,0-1 0,0 0 0,0 1 0,0-1 0,0 0 0,1 1 0,-1-1 0,1 0 0,0 0 0,0 0 0,0 0 0,1 1 0,-1-1 0,1-1 0,2 5 0,2 2 0,1-1 0,0 0 0,0 0 0,1 0 0,0-1 0,0 0 0,1-1 0,11 7 0,82 40 0,-87-47 0,215 86 0,50 25 0,-267-111 0,-1 1 0,0 0 0,-1 1 0,21 19 0,-29-25 0,-1 0 0,0 1 0,0-1 0,0 1 0,-1-1 0,1 1 0,0 0 0,-1 0 0,0 0 0,0 0 0,0 0 0,1 4 0,-2-5 0,0 0 0,0 0 0,0 0 0,0 0 0,0 0 0,-1 0 0,1 0 0,-1 0 0,1 0 0,-1 0 0,0 0 0,0 0 0,0-1 0,0 1 0,0 0 0,0 0 0,0-1 0,-1 1 0,1-1 0,-1 1 0,-1 0 0,-5 5 0,-1-1 0,1 0 0,-2 0 0,1-1 0,0-1 0,-1 1 0,0-1 0,0-1 0,-20 4 0,-7 0 0,-51 2 0,30-4 0,-79-6 0,115 0 0,0-2 0,-1 0 0,1-2 0,1 0 0,-1-1 0,-32-15 0,48 19 0,1-1 0,-1 0 0,1 0 0,0-1 0,0 1 0,1-1 0,-1 0 0,1-1 0,0 1 0,0-1 0,0 1 0,0-1 0,1-1 0,-5-9 0,6 10 0,0 0 0,1 0 0,0 0 0,0 0 0,0-1 0,1 1 0,0 0 0,0-1 0,0 1 0,0 0 0,1-1 0,0 1 0,0 0 0,0 0 0,1 0 0,0 0 0,3-6 0,2-3-227,0 2-1,1-1 1,1 1-1,0 0 1,12-12-1,16-14-6598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3.017"/>
    </inkml:context>
    <inkml:brush xml:id="br0">
      <inkml:brushProperty name="width" value="0.05" units="cm"/>
      <inkml:brushProperty name="height" value="0.05" units="cm"/>
    </inkml:brush>
  </inkml:definitions>
  <inkml:trace contextRef="#ctx0" brushRef="#br0">1 24 24575,'3'-3'0,"0"0"0,0 0 0,0 1 0,0 0 0,1-1 0,-1 1 0,6-2 0,-9 4 0,1 0 0,-1 0 0,1-1 0,-1 1 0,1 0 0,0 0 0,-1 0 0,1 0 0,-1 0 0,1 0 0,-1 0 0,1 0 0,-1 0 0,1 0 0,-1 0 0,1 1 0,-1-1 0,1 0 0,-1 0 0,1 0 0,-1 1 0,1-1 0,0 1 0,-1 0 0,1 0 0,0-1 0,-1 1 0,0 0 0,1 0 0,-1 0 0,0 0 0,1 0 0,-1 1 0,0-1 0,0 0 0,0 0 0,0 0 0,0 0 0,0 0 0,0 0 0,0 1 0,-1 4 0,-3 34 0,1 0 0,2 0 0,5 46 0,-2-73 0,0-1 0,1 1 0,0-1 0,1 0 0,0 0 0,1 0 0,0-1 0,1 0 0,0 0 0,1 0 0,0-1 0,1 0 0,0 0 0,12 11 0,-9-11 0,1-1 0,0 0 0,0-1 0,1 0 0,0-1 0,0-1 0,1 0 0,0 0 0,0-2 0,0 0 0,0 0 0,1-1 0,-1-1 0,1 0 0,0-1 0,0-1 0,27-3 0,-34 2 0,-1-1 0,1 0 0,-1-1 0,0 1 0,0-2 0,0 1 0,0-1 0,0 0 0,-1 0 0,0 0 0,8-8 0,-5 3 0,-1 0 0,0-1 0,0 1 0,-1-2 0,0 1 0,7-16 0,0-7 0,-1 0 0,-2-1 0,12-62 0,-17 75 0,-10 52 0,-12 84 0,5 0 0,7 182 0,4-280-273,1 1 0,0 0 0,2 0 0,6 23 0,-1-21-6553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3.638"/>
    </inkml:context>
    <inkml:brush xml:id="br0">
      <inkml:brushProperty name="width" value="0.05" units="cm"/>
      <inkml:brushProperty name="height" value="0.05" units="cm"/>
    </inkml:brush>
  </inkml:definitions>
  <inkml:trace contextRef="#ctx0" brushRef="#br0">2654 491 24575,'-5'-20'0,"-1"0"0,-1 1 0,0-1 0,-1 1 0,-2 1 0,-15-26 0,9 20 0,-2 1 0,0 1 0,-42-40 0,36 42-13,-1 0 0,0 2 0,-2 1 1,0 1-1,0 1 0,-49-18 0,35 19-34,-1 2 0,0 2 0,0 1 0,-57-3 0,23 9-67,-1 3 1,0 3 0,1 4-1,0 3 1,-86 23-1,52-4-79,1 5 1,1 4-1,-155 80 1,177-71 109,2 3 0,2 4 0,2 3 0,-102 96 0,145-117 49,0 2 0,3 1 0,1 2 0,2 2 0,2 0 0,-24 49 0,40-67 16,2 1 0,0 0 0,2 1-1,1 0 1,2 1 0,0 0 0,2 0-1,1 0 1,1 0 0,1 0 0,2 1-1,6 48 1,3-36 18,0-1 0,3-1 0,1 0 0,2 0 0,2-2 0,1 0 0,2-1 0,1-1 0,36 42 0,-12-23 0,3-1 0,1-3 0,3-2 0,94 66 0,-82-72 1,1-3 0,1-3-1,3-3 1,0-3 0,2-3 0,1-3-1,117 22 1,-95-30 0,2-4 0,0-4 0,0-5 0,0-4 0,150-21 0,-167 10-1,-1-4 0,0-4 0,-1-3 0,-1-3 0,-2-4 0,110-59 0,-132 59 0,-2-3 0,-1-3 0,-1-1 0,-2-2 0,-2-3 0,-2-1 0,-2-2 0,-1-2 0,41-65 0,-45 52 251,-2 0 0,47-122 1,-63 132-76,-3-1 0,-2-1 0,-2 0 0,6-71 0,-15 99-127,-1-1 0,-2 0 0,0 1 0,-2-1 0,0 1 0,-2 0 0,0 0 0,-2 0 0,-1 1 0,0 0 0,-2 0 0,-1 1 0,-1 1 0,0 0 0,-2 0 0,-27-32 0,0 9-49,-2 1 0,-2 2 0,-94-64 0,-167-78 0,55 56 94,212 111-76,-1 1 1,0 2 0,-1 2 0,-67-10-1,94 20-98,0 0 0,0 1-1,-1 1 1,1 0 0,0 1-1,0 0 1,0 1 0,1 1-1,-1 0 1,1 1 0,0 1 0,0 0-1,0 0 1,1 1 0,0 1-1,-19 15 1,5-1-6746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4.948"/>
    </inkml:context>
    <inkml:brush xml:id="br0">
      <inkml:brushProperty name="width" value="0.05" units="cm"/>
      <inkml:brushProperty name="height" value="0.05" units="cm"/>
    </inkml:brush>
  </inkml:definitions>
  <inkml:trace contextRef="#ctx0" brushRef="#br0">658 208 24575,'4'-4'0,"0"-1"0,-1 0 0,1 0 0,-1 0 0,0 0 0,0 0 0,-1-1 0,1 0 0,-1 1 0,-1-1 0,1 0 0,-1 0 0,1-7 0,-1 9 0,-1 0 0,0 1 0,0-1 0,0 0 0,0 1 0,-1-1 0,0 1 0,1-1 0,-1 1 0,0-1 0,-1 1 0,1-1 0,0 1 0,-1 0 0,0 0 0,0 0 0,0 0 0,0 0 0,-1 0 0,1 0 0,-1 1 0,1-1 0,-4-1 0,-4-2 0,0 1 0,0 0 0,-1 0 0,0 1 0,0 1 0,0 0 0,0 1 0,0 0 0,-1 0 0,1 1 0,-1 0 0,1 1 0,-17 3 0,0 0 0,0 1 0,1 2 0,-1 1 0,-34 14 0,34-10 0,1 1 0,1 1 0,0 1 0,-46 35 0,59-39 0,0 1 0,1 1 0,0 0 0,1 0 0,0 2 0,1-1 0,0 1 0,1 0 0,1 1 0,-7 16 0,12-23 0,0 0 0,0 1 0,1-1 0,1 0 0,-1 1 0,1-1 0,1 1 0,-1-1 0,2 1 0,-1-1 0,1 1 0,0-1 0,4 15 0,-1-13 0,0 1 0,1-1 0,0 0 0,1 0 0,0 0 0,0-1 0,1 0 0,0 0 0,12 11 0,-1-4 0,1-1 0,1 0 0,0-1 0,1-2 0,0 0 0,1-1 0,0-1 0,1-1 0,23 6 0,-13-6 0,0-2 0,1-1 0,0-2 0,-1-2 0,1 0 0,0-3 0,0 0 0,0-3 0,0 0 0,44-13 0,-58 11 0,-1-1 0,0 0 0,-1-2 0,1 0 0,-2-1 0,1-1 0,-2 0 0,17-15 0,-21 15 0,0 0 0,-2-1 0,1-1 0,-2 1 0,1-2 0,-2 1 0,0-1 0,0-1 0,-2 1 0,0-1 0,5-17 0,-5 10 0,-2 1 0,0-1 0,-2 1 0,0-1 0,-1 0 0,-1 0 0,-2 0 0,0 1 0,-8-39 0,4 46 0,6 14 0,0 0 0,0 0 0,0 0 0,0-1 0,0 1 0,0 0 0,0 0 0,0 0 0,0 0 0,-1 0 0,1 0 0,0 0 0,0 0 0,0 0 0,0 0 0,0 0 0,0 0 0,0 0 0,0 0 0,-1 0 0,1 0 0,0 0 0,0 0 0,0 0 0,0 0 0,0 0 0,0 1 0,0-1 0,0 0 0,0 0 0,0 0 0,-1 0 0,1 0 0,0 0 0,0 0 0,0 0 0,0 0 0,0 0 0,0 0 0,0 0 0,0 1 0,0-1 0,0 0 0,0 0 0,0 0 0,0 0 0,0 0 0,0 0 0,0 0 0,0 0 0,0 0 0,0 1 0,0-1 0,0 0 0,0 0 0,0 0 0,0 0 0,-3 28 0,20 245 0,-15-230 0,-3 157 0,1-195 0,-1-1 0,1 1 0,-1-1 0,0 1 0,0-1 0,-2 5 0,3-9 0,0 0 0,0 1 0,0-1 0,0 0 0,0 0 0,0 0 0,0 0 0,0 0 0,0 0 0,0 0 0,0 0 0,0 0 0,0 0 0,0 0 0,0 0 0,0 0 0,0 0 0,-1 0 0,1 0 0,0 0 0,0 0 0,0 0 0,0 1 0,0-1 0,0 0 0,0 0 0,0 0 0,0 0 0,0 0 0,0 0 0,0 0 0,0 0 0,-1 0 0,1 0 0,0 0 0,0 0 0,0 0 0,0 0 0,0 0 0,0 0 0,0-1 0,0 1 0,0 0 0,0 0 0,0 0 0,0 0 0,0 0 0,0 0 0,-1 0 0,1 0 0,0 0 0,0 0 0,0 0 0,0 0 0,0 0 0,0 0 0,0 0 0,0 0 0,0 0 0,0 0 0,0-1 0,0 1 0,0 0 0,-3-8 0,0-10 0,0-18 0,-15-442 0,19 464 0,0 0 0,0 1 0,1-1 0,1 0 0,6-18 0,-7 27 0,0 1 0,0-1 0,0 1 0,0 0 0,1 0 0,-1 0 0,1 0 0,0 0 0,1 1 0,-1-1 0,0 1 0,1 0 0,0 0 0,0 0 0,0 1 0,0-1 0,0 1 0,0 0 0,7-2 0,1 1 0,-1 1 0,1 0 0,0 0 0,0 1 0,0 1 0,-1 0 0,1 1 0,0 0 0,0 1 0,0 0 0,-1 1 0,1 0 0,-1 1 0,21 10 0,-25-11 0,0 1 0,-1 0 0,1 1 0,-1-1 0,0 1 0,-1 1 0,1-1 0,-1 1 0,0 0 0,7 10 0,-9-11 0,0 0 0,-1 1 0,0 0 0,0-1 0,0 1 0,0 0 0,-1 0 0,0 0 0,0 0 0,-1 0 0,0 0 0,0 0 0,0 0 0,-2 11 0,-1-8 0,1 0 0,-1 0 0,-1 0 0,0 0 0,0 0 0,-1-1 0,0 1 0,0-1 0,-1-1 0,0 1 0,-1-1 0,1 0 0,-1 0 0,-1-1 0,-14 10 0,0-1 0,-1-1 0,-1-1 0,-1-1 0,-36 12 0,58-23 0,-54 17 0,52-17 0,-1 0 0,1 0 0,-1 0 0,1-1 0,-1 0 0,0 0 0,1 0 0,-7-2 0,11 2 0,0 0 0,0 0 0,0 0 0,0 0 0,0-1 0,0 1 0,0 0 0,0-1 0,0 1 0,0-1 0,0 1 0,1-1 0,-1 0 0,0 1 0,0-1 0,1 0 0,-1 1 0,0-1 0,0-1 0,1 2 0,0-1 0,0 0 0,0 1 0,0-1 0,0 1 0,0-1 0,0 0 0,0 1 0,0-1 0,0 1 0,0-1 0,0 1 0,1-1 0,-1 1 0,0-1 0,0 0 0,1 1 0,-1 0 0,0-1 0,1 1 0,-1-1 0,1 1 0,0-1 0,1-2 0,1 1 0,0 0 0,0 0 0,0 0 0,0 0 0,0 0 0,0 0 0,7-1 0,2 0 0,0 1 0,0 1 0,1 0 0,-1 0 0,0 2 0,0-1 0,0 1 0,0 1 0,0 0 0,0 1 0,0 1 0,0-1 0,-1 2 0,16 7 0,-10-3 0,0 1 0,-1 0 0,0 1 0,0 1 0,-2 0 0,1 1 0,-2 1 0,18 21 0,-20-18 16,-1 0 0,0 1 0,-1 0 0,-1 0 0,-1 1 0,7 31 0,8 17-1493,-16-53-5349</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5.634"/>
    </inkml:context>
    <inkml:brush xml:id="br0">
      <inkml:brushProperty name="width" value="0.05" units="cm"/>
      <inkml:brushProperty name="height" value="0.05" units="cm"/>
    </inkml:brush>
  </inkml:definitions>
  <inkml:trace contextRef="#ctx0" brushRef="#br0">20 302 24575,'1'-46'0,"-2"-49"0,0 89 0,-1 6 0,-3 13 0,-1 21 0,0 302 0,8-212 0,-3-111 0,1-9 0,-1 1 0,1-1 0,0 1 0,1 0 0,-1-1 0,1 1 0,0-1 0,0 1 0,0-1 0,3 7 0,-4-11 0,0 0 0,0 0 0,1 0 0,-1 0 0,0 0 0,0 0 0,0 0 0,0 0 0,1 0 0,-1 0 0,0 0 0,0 0 0,0 1 0,0-1 0,0 0 0,1 0 0,-1-1 0,0 1 0,0 0 0,0 0 0,0 0 0,1 0 0,-1 0 0,0 0 0,0 0 0,0 0 0,0 0 0,0 0 0,1 0 0,-1 0 0,0 0 0,0-1 0,0 1 0,0 0 0,0 0 0,0 0 0,0 0 0,1 0 0,-1 0 0,0-1 0,0 1 0,0 0 0,0 0 0,0 0 0,0 0 0,0-1 0,0 1 0,4-9 0,2-8 0,-2-1 0,-1 1 0,0-1 0,-1 0 0,0-28 0,1-8 0,3-8 0,29-120 0,-26 150 0,2 0 0,1 0 0,1 1 0,2 0 0,23-35 0,-34 60 0,0 0 0,0 1 0,1-1 0,-1 1 0,1 0 0,1 1 0,-1-1 0,1 1 0,10-6 0,-14 9 0,0 0 0,0 0 0,0 0 0,0 0 0,0 1 0,1-1 0,-1 1 0,0 0 0,0 0 0,0-1 0,1 1 0,-1 1 0,0-1 0,0 0 0,0 0 0,1 1 0,-1 0 0,0-1 0,0 1 0,0 0 0,0 0 0,0 0 0,0 0 0,0 0 0,-1 0 0,1 1 0,0-1 0,0 1 0,-1-1 0,1 1 0,-1 0 0,0-1 0,1 1 0,0 2 0,10 15 0,0 1 0,-2 0 0,0 1 0,-2 0 0,0 0 0,7 34 0,-6-16 0,-3 0 0,3 75 0,-8-106 0,-1-1 0,0 1 0,0-1 0,-1 1 0,0-1 0,-1 1 0,1-1 0,-1 0 0,-1 0 0,-3 9 0,-3-8 0,3-13 0,5 3 0,0-1 0,1 1 0,-1 0 0,1-1 0,0 1 0,0 0 0,0-1 0,0-3 0,3-10 0,1 0 0,0 1 0,1-1 0,1 1 0,1 0 0,0 0 0,10-15 0,5-5 0,43-51 0,-52 71 0,0-1 0,1 2 0,1 0 0,1 1 0,0 0 0,26-15 0,-36 25 0,0 0 0,0 0 0,1 0 0,-1 1 0,1 0 0,0 1 0,-1-1 0,1 1 0,12 0 0,-14 1 0,1 1 0,-1 0 0,0 0 0,0 0 0,0 0 0,0 1 0,0 0 0,-1 0 0,1 0 0,0 1 0,-1-1 0,0 1 0,1 0 0,5 5 0,-3 0 0,0 1 0,0-1 0,-1 1 0,0 0 0,0 0 0,-1 1 0,0 0 0,-1 0 0,0 0 0,0 0 0,-1 0 0,-1 1 0,0 0 0,0-1 0,0 20 0,-1-5 0,-1 0 0,-2 0 0,0 0 0,-2-1 0,-11 45 0,9-49-273,-1-1 0,-1 1 0,-1-2 0,-13 23 0,5-16-6553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6.242"/>
    </inkml:context>
    <inkml:brush xml:id="br0">
      <inkml:brushProperty name="width" value="0.05" units="cm"/>
      <inkml:brushProperty name="height" value="0.05" units="cm"/>
    </inkml:brush>
  </inkml:definitions>
  <inkml:trace contextRef="#ctx0" brushRef="#br0">2837 356 24575,'-16'-23'-9,"-1"2"0,-1 0 0,-1 1 0,0 0-1,-2 2 1,0 1 0,-29-19 0,17 16-28,-2 1 1,0 2-1,-2 1 0,-53-16 0,25 15-82,-124-18 0,-62 15-119,83 16 158,-329 36 0,377-15 83,1 6 0,1 5 1,-169 65-1,230-71-10,0 3 0,2 2 0,2 2 0,0 3 0,-56 45 0,86-57-10,1 0 1,1 2-1,1 0 0,1 1 0,-20 31 1,27-35 8,1 1 0,1 1 0,1 0 0,0 0 0,2 1-1,1 0 1,-7 37 0,10-29-13,0 1-1,2 0 1,1 1-1,2-1 0,9 48 1,-3-38-51,3 1 1,2-2 0,27 61-1,-6-32-11,4-2 0,2-1 0,4-2 0,58 67 0,-46-67 83,2-2 0,3-2 0,2-3 0,120 82 0,-134-108 0,2-2 0,0-1 0,2-4 0,1-1 0,1-3 0,1-2 0,101 18 0,-61-24 0,0-4 0,0-4 0,0-4 0,101-14 0,-75-2 0,0-6 0,202-64 0,-217 50 0,-2-5 0,103-56 0,-155 68 0,-1-2 0,-1-3 0,-2-2 0,-1-2 0,61-63 0,-88 77 32,-1 0 0,-1 0 0,-2-2 0,0 0 0,-2-2 0,0 1 0,-2-2 0,-2 1 0,0-2 0,-2 0 0,-1 0 0,-2 0 0,0-1-1,-3 0 1,0 0 0,-2 0 0,-1 0 0,-2 0 0,-1 0 0,-1 0 0,-2 0 0,-11-37 0,5 33-32,-1 1 0,-2 0 0,-1 1 0,-2 1 0,-1 0 0,-1 2 0,-32-37 0,19 30 0,-3 1 0,0 2 0,-3 1 0,-74-48 0,46 40 0,-3 3 0,-102-40 0,-149-27 0,228 82-208,-119-14 1,169 33-6387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7.364"/>
    </inkml:context>
    <inkml:brush xml:id="br0">
      <inkml:brushProperty name="width" value="0.05" units="cm"/>
      <inkml:brushProperty name="height" value="0.05" units="cm"/>
    </inkml:brush>
  </inkml:definitions>
  <inkml:trace contextRef="#ctx0" brushRef="#br0">306 201 24575,'0'-3'0,"0"0"0,1 0 0,0 0 0,0 0 0,-1 0 0,2 1 0,-1-1 0,0 0 0,0 0 0,1 1 0,0-1 0,-1 1 0,1-1 0,0 1 0,4-4 0,5-4 0,1 1 0,12-9 0,-4 3 0,-10 8 0,-5 4 0,0-1 0,-1 1 0,1-1 0,-1 0 0,0 0 0,0 0 0,0-1 0,-1 0 0,1 1 0,-1-1 0,3-7 0,-6 11 0,1 0 0,-1 0 0,0 1 0,0-1 0,0 0 0,0 0 0,0 0 0,0 0 0,0 0 0,0 0 0,0 0 0,0 0 0,0 0 0,0 0 0,-1 1 0,1-1 0,0 0 0,-1 0 0,1 0 0,-1 0 0,1 1 0,-1-1 0,1 0 0,-2 0 0,1-1 0,-1 1 0,0 0 0,0-1 0,0 1 0,0 0 0,0 0 0,0 1 0,0-1 0,0 0 0,-2 0 0,-4 0 0,0-1 0,0 2 0,0-1 0,-14 2 0,-1 2 0,0 1 0,0 1 0,1 1 0,0 1 0,0 1 0,1 0 0,0 2 0,0 1 0,1 0 0,1 2 0,-24 19 0,39-30 0,1 1 0,0 0 0,0 0 0,0 0 0,0 1 0,1-1 0,-1 1 0,1-1 0,0 1 0,0 0 0,0 0 0,0 0 0,1 0 0,-1 0 0,1 0 0,0 1 0,1-1 0,-1 0 0,1 1 0,0-1 0,0 0 0,0 1 0,0-1 0,1 0 0,0 1 0,0-1 0,0 0 0,0 0 0,1 0 0,-1 0 0,1 0 0,0 0 0,0 0 0,1-1 0,3 6 0,5 5 0,1 0 0,0-1 0,0-1 0,18 13 0,62 42 0,-39-31 0,-27-17 0,21 14 0,-2 1 0,80 80 0,-118-107 0,-2 0 0,1 0 0,-1 1 0,0-1 0,-1 1 0,1 0 0,-2 1 0,5 10 0,-7-16 0,-1 1 0,1-1 0,0 0 0,-1 0 0,0 0 0,0 1 0,0-1 0,0 0 0,0 0 0,-1 1 0,0-1 0,1 0 0,-1 0 0,0 0 0,-1 0 0,1 0 0,0 0 0,-1 0 0,0 0 0,1-1 0,-1 1 0,0-1 0,0 1 0,-1-1 0,1 0 0,-4 3 0,-3 2 0,-1-1 0,1-1 0,-1 0 0,0 0 0,0-1 0,-1 0 0,1 0 0,-1-2 0,-12 3 0,-1-1 0,-1-2 0,0 0 0,-25-2 0,25-1 0,-1-2 0,1 0 0,0-2 0,0-1 0,-35-12 0,48 13 0,1 0 0,0-1 0,0 0 0,0-1 0,-15-13 0,20 15 0,1 0 0,-1 0 0,1-1 0,1 0 0,-1 0 0,1 0 0,0-1 0,0 0 0,1 1 0,-3-9 0,4 9 31,1 1 0,-1-1 0,1 0 0,1 0 0,-1 1 0,1-1 0,0 0 0,0 0 1,1 1-1,1-9 0,1 2-458,1 0 0,0 0 1,9-18-1,10-14-6399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7.785"/>
    </inkml:context>
    <inkml:brush xml:id="br0">
      <inkml:brushProperty name="width" value="0.05" units="cm"/>
      <inkml:brushProperty name="height" value="0.05" units="cm"/>
    </inkml:brush>
  </inkml:definitions>
  <inkml:trace contextRef="#ctx0" brushRef="#br0">1 463 24575,'46'-2'0,"-30"1"0,1 0 0,-1 1 0,0 1 0,33 6 0,-45-6 0,-1 0 0,0 1 0,0 0 0,0-1 0,0 1 0,0 0 0,0 1 0,-1-1 0,1 0 0,0 1 0,-1 0 0,0-1 0,0 1 0,0 0 0,0 0 0,0 0 0,1 5 0,5 9 0,-2 0 0,6 23 0,-1-4 0,143 392 0,-146-409 0,-7-24 0,-10-35 0,-23-92 0,5-1 0,7-1 0,-6-221 0,26 347 0,4-112 0,-3 110 0,0-1 0,1 0 0,1 1 0,0-1 0,0 1 0,1 0 0,0 0 0,10-15 0,-12 22 0,0 0 0,0 1 0,0-1 0,0 1 0,1 0 0,-1-1 0,1 1 0,0 0 0,-1 1 0,1-1 0,0 0 0,0 1 0,0-1 0,0 1 0,1 0 0,-1 0 0,0 1 0,0-1 0,1 1 0,-1-1 0,0 1 0,1 0 0,-1 0 0,0 0 0,1 1 0,-1-1 0,0 1 0,6 2 0,5 1 0,0 2 0,-1-1 0,0 2 0,0 0 0,13 10 0,13 9 0,-1 2 0,59 56 0,-75-62 0,-2 0 0,0 2 0,-1 0 0,-2 1 0,19 35 0,-33-54-136,0 0-1,-1 0 1,1 0-1,-1 0 1,-1 1-1,1-1 1,-1 1-1,0-1 0,0 11 1,-4 12-6690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57.241"/>
    </inkml:context>
    <inkml:brush xml:id="br0">
      <inkml:brushProperty name="width" value="0.05" units="cm"/>
      <inkml:brushProperty name="height" value="0.05" units="cm"/>
    </inkml:brush>
  </inkml:definitions>
  <inkml:trace contextRef="#ctx0" brushRef="#br0">522 17 24575,'-1'-1'0,"1"0"0,-1 0 0,1 0 0,-1 1 0,1-1 0,-1 0 0,0 0 0,1 0 0,-1 1 0,0-1 0,0 0 0,0 1 0,1-1 0,-1 0 0,0 1 0,0 0 0,0-1 0,0 1 0,0-1 0,0 1 0,0 0 0,0 0 0,0-1 0,0 1 0,0 0 0,0 0 0,-2 0 0,-29-2 0,18 3 0,1 1 0,-1 0 0,0 1 0,1 1 0,0 0 0,0 0 0,0 2 0,-16 8 0,-94 64 0,109-68 0,-37 26 0,21-13 0,-56 31 0,82-52 140,3-1-290,-1 1-1,0-1 1,1 0-1,-1-1 1,0 1-1,0 0 1,0 0-1,1-1 1,-5 1-1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7.941"/>
    </inkml:context>
    <inkml:brush xml:id="br0">
      <inkml:brushProperty name="width" value="0.05" units="cm"/>
      <inkml:brushProperty name="height" value="0.05" units="cm"/>
    </inkml:brush>
  </inkml:definitions>
  <inkml:trace contextRef="#ctx0" brushRef="#br0">88 0 24575,'-4'0'0,"-6"0"0,-5 0 0,-4 0 0,-1 0 0,6 0 0,8 0 0,12 0 0,11 0 0,12 0 0,10 3 0,11 2 0,10-1 0,10-1 0,6-4 0,2-5 0,-12-2-8191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28.518"/>
    </inkml:context>
    <inkml:brush xml:id="br0">
      <inkml:brushProperty name="width" value="0.05" units="cm"/>
      <inkml:brushProperty name="height" value="0.05" units="cm"/>
    </inkml:brush>
  </inkml:definitions>
  <inkml:trace contextRef="#ctx0" brushRef="#br0">3253 391 24575,'0'-19'0,"0"-1"0,-2 0 0,0 1 0,-2-1 0,-7-27 0,8 38 0,-1 0 0,0 0 0,-1 0 0,1 0 0,-2 1 0,1-1 0,-1 1 0,-1 1 0,1-1 0,-1 1 0,0 0 0,-16-10 0,2 3 0,-1 2 0,0 0 0,-1 1 0,0 2 0,-1 0 0,0 2 0,-28-6 0,-20 0 0,-85-4 0,-73 6-969,-1 10-1,-404 50 1,478-27 985,2 8 1,-195 63-1,264-64-118,2 3-1,2 5 0,1 3 0,3 3 0,-113 82 1,156-98 84,0 2 1,2 1 0,2 1 0,1 2-1,1 1 1,-42 66 0,59-80 16,1 0-1,1 1 1,0 0-1,2 1 1,1 0-1,0 0 1,2 0-1,0 1 1,2 0-1,1 0 1,0 0-1,2 0 1,0 0-1,7 39 1,-1-32-15,2-1 0,2-1 1,0 0-1,2 0 0,1-1 1,1 0-1,1-1 0,1-1 0,34 40 1,-10-21 15,1-2 0,2-1 0,96 69 0,-62-59-11,2-3 0,166 73 0,-122-73 2,190 49 0,-170-65 9,1-6 0,1-7 0,0-6 0,1-6 0,0-7 0,1-6 0,-2-6 0,245-53 0,-293 41 62,-1-4 1,-1-3-1,-2-5 1,153-83-1,-192 87 11,-1-3-1,-1-3 1,59-55-1,-77 60-13,-1-3-1,-1 0 0,-2-2 0,47-79 0,-62 90-50,-1 0 1,-1-1-1,-2 0 1,-1 0-1,-1-2 1,-2 1-1,0-1 1,-2 0-1,-2 0 1,0 0-1,-2-1 1,-2 1-1,0 0 1,-2-1-1,-2 1 1,0 0-1,-2 1 1,-1-1-1,-2 1 1,-22-48-1,15 46-12,-1 0-1,-2 1 0,-1 1 1,-1 1-1,-1 1 0,-1 1 1,-37-31-1,24 29-10,0 1-1,-2 2 1,-1 1-1,0 2 1,-46-17 0,16 13-25,-1 2 0,-107-20-1,-148 0-79,-38 30-786,204 16-3254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30.468"/>
    </inkml:context>
    <inkml:brush xml:id="br0">
      <inkml:brushProperty name="width" value="0.05" units="cm"/>
      <inkml:brushProperty name="height" value="0.05" units="cm"/>
    </inkml:brush>
  </inkml:definitions>
  <inkml:trace contextRef="#ctx0" brushRef="#br0">104 1 24575,'-11'0'0,"1"1"0,-21 4 0,27-5 0,1 1 0,-1 0 0,1 0 0,-1 1 0,1-1 0,-1 1 0,1-1 0,0 1 0,0 0 0,0 0 0,-5 5 0,7-6 0,0 0 0,1 1 0,-1-1 0,0 1 0,1-1 0,-1 1 0,1 0 0,0-1 0,-1 1 0,1-1 0,0 1 0,0 0 0,0-1 0,0 1 0,0 0 0,0-1 0,1 1 0,-1 0 0,1-1 0,-1 1 0,1-1 0,-1 1 0,1-1 0,0 1 0,1 1 0,3 6 0,0-1 0,12 15 0,-15-20 0,156 179 0,60 79 0,-166-185 0,-4 2 0,-3 2 0,-3 2 0,-4 2 0,-4 1 0,-3 2 0,-4 1 0,-4 1 0,-4 1 0,-4 1 0,5 121 0,-14-1 0,-9-1 0,-9 0 0,-56 305 0,-34-103 0,70-314 0,-4-1 0,-53 100 0,74-172 0,-30 40 0,9-14 0,31-41 342,5-10-380,0 0 0,0 0 0,0-1 0,0 1 0,1 0 0,-1 0 0,0 0 0,0 0 0,0 0 0,0 0 0,0 0 0,0 0 1,0 0-1,0 0 0,0 0 0,1 0 0,-1 0 0,0 0 0,0 0 0,0 0 0,0 0 0,0 0 0,0 0 0,0 0 0,0 0 1,1 0-1,-1 0 0,0 0 0,0 1 0,0-1 0,0 0 0,0 0 0,0 0 0,0 0 0,0 0 0,0 0 0,0 0 0,0 0 1,0 0-1,0 0 0,1 0 0,-1 1 0,0-1 0,0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31.484"/>
    </inkml:context>
    <inkml:brush xml:id="br0">
      <inkml:brushProperty name="width" value="0.05" units="cm"/>
      <inkml:brushProperty name="height" value="0.05" units="cm"/>
    </inkml:brush>
  </inkml:definitions>
  <inkml:trace contextRef="#ctx0" brushRef="#br0">572 281 24575,'2'0'0,"-1"-1"0,1 1 0,0-1 0,-1 1 0,1-1 0,-1 0 0,1 1 0,-1-1 0,0 0 0,1 0 0,-1 0 0,0 0 0,0-1 0,1 1 0,-1 0 0,0 0 0,0-1 0,0 1 0,0-1 0,-1 1 0,1-1 0,0 1 0,-1-1 0,1 1 0,-1-1 0,1 0 0,-1-1 0,1 1 0,0 0 0,-1-1 0,1 1 0,-1 0 0,0-1 0,0 1 0,1-1 0,-2 1 0,1 0 0,0-1 0,0 1 0,-1 0 0,1-1 0,-1 1 0,0 0 0,0 0 0,0 0 0,-1-4 0,-1 4 0,1 0 0,-1 1 0,0-1 0,1 1 0,-1-1 0,0 1 0,0 0 0,0 0 0,0 0 0,0 0 0,0 1 0,0-1 0,0 1 0,0-1 0,0 1 0,-1 0 0,1 1 0,0-1 0,0 0 0,-5 2 0,-7 2 0,0 0 0,-24 9 0,39-13 0,-33 15 0,1 0 0,1 2 0,0 1 0,1 2 0,1 1 0,1 1 0,1 1 0,1 1 0,1 2 0,1 1 0,2 0 0,0 2 0,-29 53 0,42-66 0,2-1 0,0 1 0,1 1 0,1 0 0,0-1 0,1 1 0,1 1 0,0-1 0,2 0 0,0 1 0,1-1 0,0 1 0,2-1 0,0 1 0,1-1 0,0 0 0,2 0 0,0 0 0,1-1 0,0 1 0,2-1 0,0-1 0,0 0 0,2 0 0,0 0 0,0-1 0,1-1 0,26 24 0,-18-20 0,1-2 0,1 0 0,1-1 0,0-1 0,1-1 0,0-1 0,1-1 0,0-1 0,0-1 0,1-1 0,0-2 0,0 0 0,0-1 0,36-1 0,-35-2 0,1-2 0,-1-1 0,0-2 0,0 0 0,0-1 0,-1-2 0,1-1 0,-1-1 0,-1 0 0,0-2 0,-1-1 0,0-1 0,41-31 0,-37 21 0,-1-2 0,-1-1 0,-1-1 0,-1 0 0,-2-2 0,-1-1 0,29-55 0,-32 50 0,-2-1 0,-1-1 0,-2 0 0,-1-1 0,-2 0 0,8-75 0,-16 94 0,0 0 0,-2-1 0,0 1 0,-1 0 0,-1-1 0,0 1 0,-11-30 0,9 36 0,-1-1 0,0 1 0,-2 0 0,1 0 0,-1 1 0,-1 0 0,0 0 0,-1 1 0,0 0 0,-18-13 0,6 6 0,-2 2 0,0 1 0,0 0 0,-2 2 0,1 1 0,-2 1 0,-39-10 0,32 12 0,-1 1 0,1 3 0,-1 0 0,0 3 0,-59 2 0,81 1 0,0 0 0,0 1 0,0 1 0,0 0 0,0 1 0,1 1 0,-1-1 0,1 2 0,-14 8 0,12-7-1365,3-1-5461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32.078"/>
    </inkml:context>
    <inkml:brush xml:id="br0">
      <inkml:brushProperty name="width" value="0.05" units="cm"/>
      <inkml:brushProperty name="height" value="0.05" units="cm"/>
    </inkml:brush>
  </inkml:definitions>
  <inkml:trace contextRef="#ctx0" brushRef="#br0">96 10 24575,'-7'-1'0,"3"1"0,9 8 0,1 1 0,0-1 0,-1 1 0,0 0 0,-1 1 0,0-1 0,0 1 0,-1 0 0,3 15 0,-6-23 0,1 1 0,-1 0 0,1-1 0,-1 1 0,0 0 0,0-1 0,-1 1 0,1 0 0,0-1 0,-1 1 0,0 0 0,1-1 0,-1 1 0,0-1 0,0 1 0,-1-1 0,1 1 0,0-1 0,-1 0 0,1 0 0,-1 0 0,0 0 0,0 0 0,0 0 0,0 0 0,0 0 0,0-1 0,0 1 0,-1-1 0,1 0 0,-1 0 0,1 0 0,-1 0 0,1 0 0,-1 0 0,1 0 0,-4-1 0,3 1 0,0 0 0,0 0 0,-1-1 0,1 0 0,0 0 0,-1 0 0,1 0 0,0 0 0,0-1 0,-1 1 0,1-1 0,0 0 0,0 0 0,0 0 0,0 0 0,0-1 0,-5-2 0,6 2 0,1 0 0,-1 1 0,1-1 0,-1 0 0,1 0 0,0 0 0,0 0 0,-1 0 0,2 0 0,-1-1 0,0 1 0,0 0 0,1 0 0,-1-1 0,1 1 0,0 0 0,-1-1 0,1 1 0,0 0 0,1-1 0,-1 1 0,0 0 0,1-1 0,-1 1 0,1 0 0,0-3 0,4-4-114,-1-1 1,1 1-1,0 0 0,1 0 0,0 0 1,1 1-1,0 0 0,0 0 0,0 1 1,1 0-1,14-10 0,-5 5-6712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32.327"/>
    </inkml:context>
    <inkml:brush xml:id="br0">
      <inkml:brushProperty name="width" value="0.05" units="cm"/>
      <inkml:brushProperty name="height" value="0.05" units="cm"/>
    </inkml:brush>
  </inkml:definitions>
  <inkml:trace contextRef="#ctx0" brushRef="#br0">1 137 24575,'3'0'0,"4"0"0,4 0 0,3-3 0,3-1 0,4-3 0,5 0 0,5-3 0,3-2 0,1-2 0,3 1 0,-1 0 0,-2 2 0,-5-1 0,-4 2 0,-3 3 0,-6 0 0,-5 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32.783"/>
    </inkml:context>
    <inkml:brush xml:id="br0">
      <inkml:brushProperty name="width" value="0.05" units="cm"/>
      <inkml:brushProperty name="height" value="0.05" units="cm"/>
    </inkml:brush>
  </inkml:definitions>
  <inkml:trace contextRef="#ctx0" brushRef="#br0">4 110 24575,'0'0'0,"0"0"0,0 0 0,-1 1 0,1-1 0,0 0 0,0 0 0,0 0 0,0 0 0,0 0 0,0 0 0,0 0 0,0 0 0,0 0 0,0 0 0,-1 0 0,1 0 0,0 0 0,0-1 0,0 1 0,0 0 0,0 0 0,0 0 0,0 0 0,0 0 0,0 0 0,0 0 0,0 0 0,0 0 0,-1 0 0,1 0 0,0 0 0,0 0 0,0 0 0,0 0 0,0 0 0,0-1 0,0 1 0,0 0 0,0 0 0,0 0 0,0 0 0,0 0 0,0 0 0,0 0 0,0 0 0,0 0 0,0 0 0,0-1 0,0 1 0,0 0 0,0 0 0,0 0 0,0 0 0,0 0 0,0 0 0,0 0 0,0 0 0,0 0 0,0 0 0,0 0 0,0-1 0,7-5 0,9-6 0,-2 5 0,-7 3 0,1 0 0,-1 0 0,1 1 0,13-3 0,-19 5 0,0 1 0,0-1 0,0 1 0,0 0 0,0 0 0,0 0 0,0 0 0,0 1 0,0-1 0,0 0 0,0 1 0,0-1 0,0 1 0,0 0 0,0 0 0,0 0 0,0 0 0,-1 0 0,1 0 0,0 0 0,-1 1 0,1-1 0,2 3 0,2 4 0,0 0 0,0 1 0,7 15 0,-11-20 0,0 0 0,0 0 0,0 1 0,-1-1 0,0 0 0,1 1 0,-2-1 0,1 1 0,-1-1 0,1 8 0,-1-11 0,-1 0 0,1 0 0,0 0 0,0 0 0,-1 0 0,1 1 0,-1-1 0,1 0 0,-1 0 0,1 0 0,-1 0 0,1 0 0,-1-1 0,0 1 0,0 0 0,0 0 0,1 0 0,-1 0 0,0-1 0,0 1 0,0-1 0,-2 2 0,1-1 0,0-1 0,-1 1 0,1 0 0,-1-1 0,1 0 0,-1 1 0,1-1 0,-1 0 0,1-1 0,-3 1 0,-3-2 0,0 1 0,1-1 0,-1 0 0,1-1 0,-12-6 0,16 8 8,0-1 1,1 0-1,-1 1 0,1-1 0,-1 0 0,1 0 0,0 0 0,0-1 0,0 1 1,0-1-1,0 1 0,1-1 0,-1 1 0,1-1 0,-1 0 0,1 0 0,0 0 1,0 0-1,0 0 0,0-3 0,1 2 5,0-1 0,0 1 0,0-1 0,0 1 1,1-1-1,0 1 0,0-1 0,0 1 0,0-1 0,1 1 0,0 0 0,3-7 1,-2 6-52,1-1 0,0 1 0,0 0 0,0 0 0,0 0 0,1 0 0,0 1 0,10-8 0,-12 10-53,0 0 0,1 0 0,0 0 0,-1 0 0,1 1 0,0 0 0,-1 0 0,1 0 0,0 0 0,0 0 0,0 1 0,0-1 0,0 1 0,6 1 0,2 2-6735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33.141"/>
    </inkml:context>
    <inkml:brush xml:id="br0">
      <inkml:brushProperty name="width" value="0.05" units="cm"/>
      <inkml:brushProperty name="height" value="0.05" units="cm"/>
    </inkml:brush>
  </inkml:definitions>
  <inkml:trace contextRef="#ctx0" brushRef="#br0">27 0 24575,'-1'0'0,"-1"0"0,1 1 0,0-1 0,0 0 0,0 0 0,0 0 0,0 1 0,0-1 0,0 0 0,0 1 0,0-1 0,0 1 0,0 0 0,0-1 0,0 1 0,0 0 0,0-1 0,1 1 0,-1 0 0,0 0 0,1 0 0,-1-1 0,0 1 0,1 0 0,-1 0 0,1 0 0,-1 0 0,1 0 0,0 0 0,-1 0 0,1 1 0,0-1 0,0 0 0,0 0 0,-1 0 0,1 0 0,0 0 0,1 0 0,-1 2 0,0 1 0,1 0 0,-1 1 0,1-1 0,0 0 0,0 0 0,0 0 0,1 0 0,3 7 0,11 13 0,2-1 0,1 0 0,1-1 0,34 28 0,-9-11-341,1-2 0,1-3-1,92 51 1,-123-77-6485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33.468"/>
    </inkml:context>
    <inkml:brush xml:id="br0">
      <inkml:brushProperty name="width" value="0.05" units="cm"/>
      <inkml:brushProperty name="height" value="0.05" units="cm"/>
    </inkml:brush>
  </inkml:definitions>
  <inkml:trace contextRef="#ctx0" brushRef="#br0">77 43 24575,'2'0'0,"0"1"0,1-1 0,-1 1 0,0 0 0,1 0 0,-1 0 0,0 0 0,0 1 0,0-1 0,0 0 0,0 1 0,0 0 0,-1-1 0,1 1 0,2 3 0,21 30 0,-16-20 0,0 0 0,-1 1 0,5 17 0,-10-27 0,-1 0 0,0 1 0,-1 0 0,1-1 0,-1 1 0,-1 0 0,1 0 0,-1 0 0,0-1 0,-2 13 0,1-17 0,1 1 0,-1-1 0,0 1 0,0-1 0,0 1 0,0-1 0,0 0 0,0 1 0,-1-1 0,1 0 0,-1 0 0,1 0 0,-1 0 0,0 0 0,0 0 0,0-1 0,0 1 0,0-1 0,0 1 0,-1-1 0,1 0 0,0 0 0,-1 0 0,1 0 0,-1 0 0,1 0 0,-1-1 0,1 1 0,-1-1 0,0 0 0,1 0 0,-1 0 0,1 0 0,-1 0 0,0 0 0,-3-2 0,0 1 0,1 0 0,-1-1 0,1 0 0,-1 0 0,1 0 0,0-1 0,0 0 0,0 0 0,0 0 0,0-1 0,1 1 0,-1-1 0,1 0 0,0-1 0,-5-5 0,5 3 18,1 0 0,-1 0 0,1 0 0,1 0 0,-1 0 0,1-1 0,0 1 0,1-1 0,0 0 0,0 1 0,0-1 0,1 0 0,0 1 0,1-1 0,0 0 0,0 1 0,1-1 0,3-10 0,-3 12-96,0 0 0,1 0 1,0 0-1,0 0 1,0 0-1,1 0 1,-1 1-1,2 0 0,-1 0 1,0 0-1,1 0 1,0 1-1,0-1 1,0 1-1,1 1 0,-1-1 1,1 1-1,0 0 1,0 0-1,0 0 1,9-1-1,8-1-6748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36.102"/>
    </inkml:context>
    <inkml:brush xml:id="br0">
      <inkml:brushProperty name="width" value="0.05" units="cm"/>
      <inkml:brushProperty name="height" value="0.05" units="cm"/>
    </inkml:brush>
  </inkml:definitions>
  <inkml:trace contextRef="#ctx0" brushRef="#br0">39 71 24575,'-5'-5'0,"0"1"0,0-1 0,0 0 0,1 0 0,-6-10 0,9 15 0,1-1 0,-1 0 0,1 1 0,0-1 0,-1 0 0,1 0 0,0 1 0,0-1 0,-1 0 0,1 0 0,0 1 0,0-1 0,0 0 0,0 0 0,0 1 0,0-1 0,0 0 0,0 0 0,0 1 0,1-1 0,-1 0 0,0 0 0,0 1 0,1-1 0,-1 0 0,0 1 0,1-1 0,-1 0 0,1 1 0,-1-1 0,1 1 0,-1-1 0,1 0 0,-1 1 0,1-1 0,-1 1 0,1 0 0,0-1 0,-1 1 0,1-1 0,0 1 0,0 0 0,-1 0 0,1-1 0,0 1 0,-1 0 0,1 0 0,0 0 0,0 0 0,1 0 0,7-2 0,0 1 0,0 1 0,0 0 0,0 0 0,0 0 0,15 4 0,56 15 0,-78-19 0,55 17 0,-1 2 0,0 3 0,-2 2 0,-1 3 0,-1 1 0,58 43 0,-69-40 0,-2 1 0,-1 2 0,-2 1 0,-2 2 0,-1 1 0,-2 2 0,44 72 0,-34-35 0,-3 2 0,-3 2 0,26 93 0,-22-34 0,23 155 0,-41-156 0,3 165 0,-23-200 0,-5 0 0,-21 131 0,-95 310 0,-40-11 0,139-468 0,-178 499 0,158-459 0,-22 44 0,93-171 0,508-449 0,-102 164 0,16 23 0,-66 54 0,18 33 0,-326 166 0,2 4 0,1 4 0,1 3 0,0 3 0,95-4 0,-59 14 0,1 6 0,0 4 0,119 22 0,-189-19 0,-2 2 0,1 2 0,-1 2 0,-1 2 0,-1 3 0,0 1 0,-1 2 0,69 46 0,-32-9 0,26 19 0,-86-64 0,1 0 0,0-2 0,29 11 0,-23-9 0,-20-8 0,-21-8 0,-11-6 0,1-1 0,0-1 0,1-1 0,1-1 0,0 0 0,1-2 0,-30-28 0,-11-4-1365,53 38-5461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6.150"/>
    </inkml:context>
    <inkml:brush xml:id="br0">
      <inkml:brushProperty name="width" value="0.05" units="cm"/>
      <inkml:brushProperty name="height" value="0.05" units="cm"/>
    </inkml:brush>
  </inkml:definitions>
  <inkml:trace contextRef="#ctx0" brushRef="#br0">74 110 24575,'-2'56'0,"-3"0"0,-22 102 0,19-115 0,3-16 0,-15 49 0,16-71 0,2-11 0,2-13 0,2-18 0,2 0 0,2 0 0,17-58 0,49-102 0,-68 189 0,24-49 0,-27 54 0,1 0 0,0 0 0,0 1 0,0-1 0,0 1 0,0-1 0,0 1 0,1 0 0,-1 0 0,1 0 0,0 0 0,-1 0 0,1 1 0,0-1 0,6-1 0,-8 2 0,1 1 0,0 0 0,-1 1 0,1-1 0,-1 0 0,1 0 0,0 1 0,-1-1 0,1 1 0,-1-1 0,1 1 0,-1 0 0,1-1 0,-1 1 0,0 0 0,1 0 0,-1 0 0,0 0 0,1 0 0,-1 0 0,0 1 0,0-1 0,1 2 0,21 36 0,-21-36 0,20 48 0,-2 1 0,20 81 0,-21-65 0,-11-38-682,7 43-1,-12-49-6143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37.891"/>
    </inkml:context>
    <inkml:brush xml:id="br0">
      <inkml:brushProperty name="width" value="0.05" units="cm"/>
      <inkml:brushProperty name="height" value="0.05" units="cm"/>
    </inkml:brush>
  </inkml:definitions>
  <inkml:trace contextRef="#ctx0" brushRef="#br0">165 2726 24575,'-40'-1'0,"-45"2"0,83-1 0,0 0 0,1 0 0,-1 1 0,0-1 0,1 0 0,-1 1 0,0-1 0,1 1 0,-1-1 0,1 1 0,-1 0 0,1 0 0,-1 0 0,1 0 0,-1 0 0,1 0 0,0 0 0,-1 0 0,1 0 0,0 1 0,0-1 0,-1 2 0,1-1 0,0 0 0,1 1 0,-1-1 0,0 1 0,1-1 0,0 1 0,0-1 0,-1 1 0,1-1 0,1 1 0,-1-1 0,0 1 0,1 3 0,3 6 0,0 0 0,0 0 0,1-1 0,12 21 0,1-3-12,1 0 1,2-1-1,1-1 0,1-1 0,37 32 1,-22-26-34,2-1 1,1-2 0,52 27 0,5-8-110,2-5 1,185 55 0,-84-43-333,246 32-1,214-12-273,-318-54 32,2-15-1,-1-15 1,0-16 0,-2-14-1,370-91 1,345-172-183,-729 181 665,356-187 1,-523 222 174,-4-6 0,169-131 0,-226 144 18,-4-5 0,-3-4 0,155-190 0,-123 105 505,-7-4 0,-8-6 0,136-310 0,-241 480-403,24-51 1794,38-129 0,-61 172-1562,-2 0 1,0-1-1,-2 1 0,0-1 1,-1 0-1,-1 1 0,-2-1 0,0 0 1,-1 1-1,-9-32 0,1 21-281,-2 2 0,-1 0 0,-27-42 0,34 60 0,6 10 0,0 0 0,0 0 0,0 1 0,0-1 0,-1 0 0,1 1 0,-1-1 0,1 1 0,-1 0 0,1-1 0,-1 1 0,0 0 0,0 0 0,0 0 0,0 0 0,0 0 0,-3-1 0,0 2 0,0-1 0,1 1 0,-1 0 0,0 0 0,1 1 0,-7 0 0,-27 2 0,-11-8 197,-78-4-1759,119 9-5264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38.499"/>
    </inkml:context>
    <inkml:brush xml:id="br0">
      <inkml:brushProperty name="width" value="0.05" units="cm"/>
      <inkml:brushProperty name="height" value="0.05" units="cm"/>
    </inkml:brush>
  </inkml:definitions>
  <inkml:trace contextRef="#ctx0" brushRef="#br0">900 1795 24575,'-5'1'0,"1"0"0,0 0 0,-1 0 0,1 0 0,0 1 0,0 0 0,-5 2 0,-13 5 0,-23 5 0,0-3 0,-1-1 0,0-3 0,-55 3 0,87-11 0,0 0 0,0-1 0,0-1 0,0 0 0,0-1 0,0 0 0,1-1 0,-1-1 0,1 0 0,1 0 0,-23-17 0,1-2 0,0-3 0,-48-51 0,58 54 0,1-2 0,2 0 0,1-1 0,1-1 0,1 0 0,1-2 0,-17-44 0,24 46 0,1 0 0,2-1 0,0 0 0,2 0 0,2 0 0,0 0 0,2-1 0,5-51 0,13-27 0,55-190 0,-51 221 0,135-470 0,-154 539 0,-1 6 0,0-1 0,0 1 0,0-1 0,0 1 0,0-1 0,1 1 0,-1 0 0,1 0 0,3-5 0,-4 8-35,-1 0 1,0 1-1,0-1 0,1 0 0,-1 0 1,0 0-1,0 0 0,1 0 0,-1 1 1,0-1-1,0 0 0,1 0 0,-1 1 0,0-1 1,0 0-1,0 0 0,0 1 0,1-1 1,-1 0-1,0 0 0,0 1 0,0-1 0,0 0 1,0 1-1,0-1 0,0 0 0,0 1 1,0-1-1,0 0 0,0 0 0,0 1 0,0-1 1,0 1-1,1 9-6974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41.569"/>
    </inkml:context>
    <inkml:brush xml:id="br0">
      <inkml:brushProperty name="width" value="0.05" units="cm"/>
      <inkml:brushProperty name="height" value="0.05" units="cm"/>
    </inkml:brush>
  </inkml:definitions>
  <inkml:trace contextRef="#ctx0" brushRef="#br0">0 10 24575,'3'-10'0,"4"13"0,10 15 0,143 206 0,-10-15 0,295 327 0,-311-397 0,245 197 0,-369-331 171,-5-10 0,-7-14-1878,-2 1-5119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41.970"/>
    </inkml:context>
    <inkml:brush xml:id="br0">
      <inkml:brushProperty name="width" value="0.05" units="cm"/>
      <inkml:brushProperty name="height" value="0.05" units="cm"/>
    </inkml:brush>
  </inkml:definitions>
  <inkml:trace contextRef="#ctx0" brushRef="#br0">1548 26 24575,'-2'-2'0,"0"0"0,0 0 0,-1 0 0,1 0 0,0 0 0,-1 0 0,1 1 0,-1-1 0,0 1 0,1 0 0,-1-1 0,0 1 0,0 1 0,0-1 0,0 0 0,1 1 0,-1-1 0,0 1 0,-4 0 0,3 1 0,-1 0 0,1 0 0,0 0 0,-1 0 0,1 1 0,0 0 0,0 0 0,0 0 0,0 1 0,0-1 0,1 1 0,-5 3 0,-30 30 0,1 1 0,-59 79 0,69-82 0,-296 401-545,93-119 210,-320 399 335,426-547 880,124-167-858,0-1-59,0 0-1,0 1 1,-1-1-1,1 0 1,0 0-1,0 1 1,0-1-1,0 0 1,0 0-1,-1 1 1,1-1-1,0 0 1,0 0-1,0 1 1,-1-1-1,1 0 1,0 0-1,0 0 1,-1 0-1,1 1 1,0-1-1,-1 0 1,1 0-1,0 0 1,0 0-1,-1 0 1,1 0-1,0 0 1,-1 0-1,1 0 1,0 0-1,-1 0 1,1 0-1,0 0 1,0 0-1,-1 0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47.712"/>
    </inkml:context>
    <inkml:brush xml:id="br0">
      <inkml:brushProperty name="width" value="0.05" units="cm"/>
      <inkml:brushProperty name="height" value="0.05" units="cm"/>
    </inkml:brush>
  </inkml:definitions>
  <inkml:trace contextRef="#ctx0" brushRef="#br0">1 266 24575,'5'0'0,"0"0"0,0 0 0,0 0 0,0 1 0,0 0 0,0 0 0,0 0 0,0 1 0,0 0 0,5 2 0,-8-2 0,1 0 0,-1 0 0,0-1 0,0 2 0,0-1 0,0 0 0,0 0 0,0 1 0,-1-1 0,1 1 0,-1-1 0,0 1 0,1 0 0,-1-1 0,0 1 0,-1 0 0,1 0 0,0 0 0,-1 4 0,15 153 0,-2-22 0,-11-111 0,3 22 0,-4-46 0,-1 1 0,1-1 0,0 1 0,0-1 0,0 0 0,1 0 0,-1 1 0,1-1 0,0 0 0,2 3 0,-3-6 0,0 1 0,0 0 0,0 0 0,0-1 0,0 1 0,0-1 0,0 1 0,0-1 0,0 1 0,0-1 0,0 1 0,1-1 0,-1 0 0,0 0 0,0 0 0,0 0 0,1 0 0,-1 0 0,0 0 0,0 0 0,0 0 0,0 0 0,1-1 0,-1 1 0,0 0 0,2-2 0,30-17 0,-30 17 0,172-141 0,-100 76 0,460-376-1947,-443 370-4297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49.271"/>
    </inkml:context>
    <inkml:brush xml:id="br0">
      <inkml:brushProperty name="width" value="0.05" units="cm"/>
      <inkml:brushProperty name="height" value="0.05" units="cm"/>
    </inkml:brush>
  </inkml:definitions>
  <inkml:trace contextRef="#ctx0" brushRef="#br0">72 240 24575,'-10'-10'0,"1"0"0,-1-1 0,1 0 0,-13-24 0,20 32 0,1-1 0,-1 1 0,1-1 0,0 0 0,-1 0 0,2 0 0,-1 0 0,0 0 0,1-7 0,0 9 0,0-1 0,1 1 0,-1 0 0,1-1 0,-1 1 0,1 0 0,0-1 0,0 1 0,0 0 0,0 0 0,1 0 0,-1 0 0,1 0 0,-1 0 0,1 0 0,-1 1 0,4-4 0,3-1 0,1 1 0,0-1 0,0 1 0,0 1 0,1 0 0,-1 0 0,16-4 0,72-11 0,-90 17 0,30-3 0,73-4 0,-99 9 0,-1 1 0,1-1 0,-1 1 0,0 1 0,0 0 0,1 1 0,-1 0 0,-1 0 0,1 1 0,0 0 0,-1 1 0,9 5 0,-16-8 0,1 0 0,-1-1 0,0 1 0,0 0 0,0 0 0,0 1 0,0-1 0,0 0 0,-1 1 0,1-1 0,-1 1 0,1-1 0,-1 1 0,0 0 0,0-1 0,0 1 0,-1 0 0,1 0 0,0 4 0,-1-3 0,-1 0 0,1 1 0,-1-1 0,0 0 0,0 0 0,0 0 0,-1 0 0,1 0 0,-1 0 0,0 0 0,-4 6 0,-6 5 0,1 0 0,-2-1 0,0-1 0,-26 21 0,-3-3 0,-2-2 0,-56 29 0,72-43 0,23-12 0,1-1 0,-1 1 0,1 0 0,0 1 0,-5 4 0,9-8 0,-1 0 0,1 0 0,0 1 0,0-1 0,-1 0 0,1 0 0,0 1 0,0-1 0,0 0 0,0 1 0,-1-1 0,1 0 0,0 1 0,0-1 0,0 0 0,0 1 0,0-1 0,0 0 0,0 1 0,0-1 0,0 1 0,0-1 0,0 0 0,0 1 0,0-1 0,0 0 0,0 1 0,0-1 0,1 0 0,-1 1 0,0-1 0,1 1 0,0 0 0,0-1 0,0 1 0,1 0 0,-1-1 0,0 1 0,0-1 0,0 0 0,1 1 0,-1-1 0,0 0 0,0 0 0,1 0 0,1 0 0,44 3 0,-6-1 0,0 1 0,0 3 0,65 16 0,-95-19 0,0 1 0,-1 0 0,1 1 0,-1 0 0,0 0 0,0 1 0,-1 0 0,0 1 0,0 0 0,0 1 0,-1 0 0,0 0 0,-1 0 0,0 1 0,0 0 0,-1 1 0,0 0 0,5 11 0,-8-15 0,0 1 0,-1-1 0,0 0 0,0 1 0,-1-1 0,0 1 0,0 0 0,0 0 0,-1-1 0,0 1 0,-1 0 0,1 0 0,-1-1 0,0 1 0,-1 0 0,0-1 0,-4 12 0,2-11 0,0 1 0,-1-1 0,0 0 0,0 0 0,-1 0 0,1-1 0,-1 1 0,-1-1 0,1-1 0,-1 0 0,0 0 0,-1 0 0,-11 6 0,-7 0 0,0-1 0,-1-1 0,-1-1 0,1-1 0,-1-2 0,0-1 0,0-1 0,-1-1 0,1-1 0,-1-2 0,1-1 0,-51-10 0,73 11 27,-1-1-1,1 0 0,-1 0 0,1-1 1,0 0-1,0 0 0,0 0 0,0-1 1,0 0-1,1 0 0,0 0 0,-5-5 1,7 6-105,1 0 0,-1-1 1,1 1-1,0 0 1,0-1-1,1 1 1,-1-1-1,1 0 0,-1 1 1,1-1-1,1 0 1,-1 0-1,0 0 1,1 0-1,0 0 0,0 0 1,0 0-1,0 1 1,0-1-1,1 0 1,1-6-1,9-22-6748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49.726"/>
    </inkml:context>
    <inkml:brush xml:id="br0">
      <inkml:brushProperty name="width" value="0.05" units="cm"/>
      <inkml:brushProperty name="height" value="0.05" units="cm"/>
    </inkml:brush>
  </inkml:definitions>
  <inkml:trace contextRef="#ctx0" brushRef="#br0">0 144 24575,'0'0'0,"1"-1"0,-1 0 0,0 1 0,0-1 0,1 0 0,-1 1 0,0-1 0,1 1 0,-1-1 0,0 1 0,1-1 0,-1 0 0,1 1 0,-1 0 0,1-1 0,-1 1 0,1-1 0,0 1 0,-1 0 0,1-1 0,-1 1 0,1 0 0,0 0 0,-1-1 0,1 1 0,0 0 0,1 0 0,21-4 0,-20 4 0,110-15 0,123-32 0,-230 45 0,2 1 0,19-5 0,-26 6 0,0 0 0,0-1 0,0 1 0,0 0 0,-1-1 0,1 1 0,0 0 0,0-1 0,0 1 0,0-1 0,0 0 0,-1 1 0,1-1 0,0 0 0,-1 1 0,1-1 0,0 0 0,-1 0 0,1 0 0,-1 0 0,0 0 0,0 0 0,-1 1 0,1-1 0,-1 1 0,1-1 0,0 0 0,-1 1 0,1-1 0,-1 1 0,1-1 0,-1 1 0,0-1 0,1 1 0,-1-1 0,1 1 0,-1 0 0,0-1 0,1 1 0,-1 0 0,0 0 0,0-1 0,1 1 0,-2 0 0,-19-6 0,21 6 0,-41-10 0,1 3 0,-48-3 0,85 9 0,-1 1 0,1 0 0,-1 0 0,1 1 0,-1-1 0,1 1 0,-1 0 0,1 0 0,0 0 0,-1 0 0,1 0 0,0 1 0,0 0 0,0-1 0,0 1 0,0 0 0,0 0 0,1 1 0,-1-1 0,1 1 0,-1-1 0,1 1 0,0 0 0,0 0 0,0 0 0,0 0 0,1 0 0,-1 0 0,1 0 0,0 0 0,-1 5 0,-2 9 0,1 0 0,0 0 0,1 1 0,1 32 0,1-42 0,3 566-1365,-3-549-5461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50.192"/>
    </inkml:context>
    <inkml:brush xml:id="br0">
      <inkml:brushProperty name="width" value="0.05" units="cm"/>
      <inkml:brushProperty name="height" value="0.05" units="cm"/>
    </inkml:brush>
  </inkml:definitions>
  <inkml:trace contextRef="#ctx0" brushRef="#br0">92 227 24575,'-4'6'0,"-1"-1"0,1 1 0,0 0 0,1 0 0,-1 1 0,1-1 0,0 1 0,1-1 0,-4 15 0,1 3 0,-3 35 0,3-4 0,5 102 0,2-129 0,1 1 0,2-1 0,0 0 0,2 0 0,15 36 0,-15-50 0,-7-26 0,-8-25 0,-53-255 0,53 235 0,2 1 0,3-1 0,4-70 0,0 112 0,1 1 0,0 0 0,1-1 0,0 1 0,11-27 0,-13 37 0,1 0 0,0 0 0,1 0 0,-1 0 0,1 1 0,0-1 0,0 1 0,0-1 0,0 1 0,0 0 0,1 0 0,-1 0 0,1 1 0,0-1 0,0 1 0,0 0 0,0 0 0,0 1 0,0-1 0,1 1 0,-1-1 0,9 0 0,-3 2 0,-1 0 0,0 1 0,1 0 0,-1 0 0,1 1 0,-1 0 0,0 0 0,0 1 0,0 1 0,-1-1 0,1 2 0,-1-1 0,0 1 0,11 8 0,-13-9 0,0 1 0,0-1 0,-1 1 0,1 1 0,-1-1 0,0 1 0,0 0 0,-1 0 0,0 0 0,0 1 0,-1-1 0,1 1 0,-1 0 0,-1 0 0,1 0 0,-1 1 0,-1-1 0,2 11 0,-3-13 19,-1-1 0,1 1 0,-1-1 0,0 0 0,0 1 0,-1-1 0,1 0 0,-1 0 0,0 0 0,0 0 0,0 0 0,-1 0 0,1 0 0,-1-1 0,0 0 0,0 1 0,-5 3 0,0 0-304,-1 0 1,0 0-1,0-1 1,-1 0-1,-16 7 1,-10 1-6542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8:50.942"/>
    </inkml:context>
    <inkml:brush xml:id="br0">
      <inkml:brushProperty name="width" value="0.05" units="cm"/>
      <inkml:brushProperty name="height" value="0.05" units="cm"/>
    </inkml:brush>
  </inkml:definitions>
  <inkml:trace contextRef="#ctx0" brushRef="#br0">2804 200 24575,'-94'-35'0,"-12"-4"0,25 16-57,-1 4-1,-1 4 1,0 3-1,-1 4 1,1 4-1,-109 7 1,93 6-10,0 5 0,1 3 0,0 5 0,2 5 0,-93 38 0,44-6 67,-190 108 0,242-112 0,3 3 0,-158 136 0,213-162-3,2 1 0,1 1-1,2 2 1,1 2 0,2 0 0,2 2 0,-29 60 0,42-75 1,2 0 1,1 1-1,2 0 0,0 1 1,1 0-1,2 0 0,1 0 1,1 1-1,1-1 0,2 0 1,0 1-1,2-1 0,1 0 1,8 28-1,-3-27 2,0-1 0,2 0 0,0-1 0,2 0 0,1-1 0,1-1 0,1 0 0,23 25 0,-13-20 0,2-1 0,1-1 0,1-2 0,1-1 0,48 28 0,-16-17 0,2-4 0,1-2 0,2-3 0,0-3 0,2-3 0,81 13 0,-43-17 14,2-4 0,0-6 1,-1-3-1,170-20 0,-121-4-16,-1-7 0,230-73 1,-105-6 41,-221 78-64,-1-2 0,84-61 0,-109 66 45,-2-1 1,0-2-1,-2-1 0,52-65 1,-64 68 49,-1-1 1,-1 0 0,-2-1 0,0-1 0,-2 0 0,-1-1-1,9-39 1,-11 23-62,-2 0 0,-1-1 0,-3 1 0,-2-1 0,-2 0 0,-2 0 0,-2 0 0,-2 1 0,-3-1 0,-1 2-1,-2-1 1,-3 1 0,-30-66 0,29 81-10,-2 0 0,-1 1 0,-1 1 0,-2 1 0,0 0 0,-2 2 0,-1 1 0,-44-34 0,31 31 0,-1 3 0,-1 1 0,0 2 0,-2 1 0,-1 3 0,-48-14 0,-10 4-455,-1 5 0,-181-18 0,198 33-6371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05:18:42.103"/>
    </inkml:context>
    <inkml:brush xml:id="br0">
      <inkml:brushProperty name="width" value="0.1" units="cm"/>
      <inkml:brushProperty name="height" value="0.1" units="cm"/>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6.851"/>
    </inkml:context>
    <inkml:brush xml:id="br0">
      <inkml:brushProperty name="width" value="0.05" units="cm"/>
      <inkml:brushProperty name="height" value="0.05" units="cm"/>
    </inkml:brush>
  </inkml:definitions>
  <inkml:trace contextRef="#ctx0" brushRef="#br0">23 465 24575,'0'-2'0,"0"0"0,-1 0 0,1 0 0,-1 0 0,0 0 0,0 0 0,0 0 0,0 0 0,0 0 0,0 0 0,0 0 0,-2-1 0,2 2 0,0 0 0,0 1 0,0-1 0,1 0 0,-1 0 0,0 0 0,0 0 0,1 0 0,-1 0 0,1 0 0,-1-1 0,1 1 0,-1 0 0,1 0 0,0 0 0,0 0 0,-1-1 0,1 1 0,0 0 0,0 0 0,0 0 0,0-1 0,0 1 0,1 0 0,-1 0 0,0 0 0,0-1 0,1 1 0,-1 0 0,1 0 0,-1 0 0,1 0 0,0 0 0,-1 0 0,1 0 0,1-1 0,2-2 0,1 0 0,-1 1 0,1 0 0,0 0 0,-1 0 0,1 0 0,1 1 0,6-3 0,49-11 0,-39 11 0,59-13 0,67-18 0,-130 30 0,-1-1 0,1 0 0,-1-1 0,0-1 0,28-20 0,-40 25 0,-1 0 0,1-1 0,-1 0 0,1 1 0,-1-1 0,-1-1 0,1 1 0,-1 0 0,0-1 0,0 0 0,-1 0 0,1 0 0,1-9 0,-1 4 0,-2-1 0,1 0 0,-1 1 0,-1-1 0,0 0 0,-2-15 0,-1 134 0,4-58 0,2 0 0,3-1 0,1 1 0,24 81 0,-31-128 0,0 0 0,1 0 0,0 0 0,-1 0 0,1 0 0,0 0 0,0-1 0,0 1 0,0 0 0,1 0 0,-1-1 0,0 1 0,4 2 0,-5-4 0,0 0 0,1 0 0,-1 0 0,0 0 0,1 0 0,-1 0 0,0 0 0,1 1 0,-1-1 0,0-1 0,0 1 0,1 0 0,-1 0 0,0 0 0,1 0 0,-1 0 0,0 0 0,1 0 0,-1 0 0,0 0 0,1-1 0,-1 1 0,0 0 0,0 0 0,1 0 0,-1-1 0,0 1 0,0 0 0,1-1 0,8-17 0,-5 7 0,18-61 0,3 2 0,59-117 0,-80 180 0,0 0 0,0 0 0,1 1 0,0 0 0,0 0 0,10-9 0,-14 14 0,0 0 0,1 0 0,-1 0 0,0 1 0,1-1 0,-1 0 0,1 1 0,-1-1 0,1 1 0,-1-1 0,1 1 0,-1 0 0,1-1 0,-1 1 0,1 0 0,-1 0 0,1 0 0,0 0 0,-1 0 0,1 1 0,-1-1 0,1 0 0,-1 1 0,1-1 0,-1 1 0,1 0 0,-1-1 0,0 1 0,1 0 0,-1 0 0,0 0 0,1 0 0,-1 0 0,0 0 0,0 0 0,0 0 0,0 1 0,0-1 0,1 2 0,7 12 0,-1 0 0,0 1 0,-1 0 0,0 0 0,-2 0 0,7 31 0,6 15 0,-14-51 0,0 0 0,1 0 0,0 0 0,0-1 0,10 14 0,-14-23 0,0 1 0,0-1 0,1 1 0,-1-1 0,0 0 0,0 1 0,1-1 0,-1 0 0,1 0 0,-1 0 0,1 0 0,-1 0 0,1 0 0,0-1 0,-1 1 0,1-1 0,0 1 0,0-1 0,0 1 0,-1-1 0,1 0 0,0 0 0,0 0 0,0 0 0,-1 0 0,1 0 0,0-1 0,0 1 0,0-1 0,-1 1 0,1-1 0,0 1 0,-1-1 0,1 0 0,0 0 0,-1 0 0,1 0 0,-1 0 0,1 0 0,-1 0 0,0-1 0,0 1 0,2-3 0,8-7 0,-1-1 0,0 0 0,-1-1 0,-1 0 0,8-16 0,-1-1 0,14-44 0,-25 63 0,0 0 0,-1-1 0,0 0 0,-1 1 0,-1-1 0,1-17 0,-2 25 0,0 0 0,-1 1 0,1-1 0,-1 1 0,0-1 0,0 1 0,0-1 0,0 1 0,0 0 0,-1-1 0,0 1 0,1 0 0,-1 0 0,0 0 0,-1 0 0,1 0 0,0 1 0,-1-1 0,0 1 0,1 0 0,-1-1 0,0 1 0,0 0 0,0 1 0,-6-3 0,-1 0-170,-1 1-1,0 1 0,-1 0 1,1 0-1,0 1 0,-1 1 1,-21 1-1,16 0-6655</inkml:trace>
</inkml:ink>
</file>

<file path=ppt/ink/ink170.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2-05T05:14:01.388"/>
    </inkml:context>
    <inkml:brush xml:id="br0">
      <inkml:brushProperty name="width" value="0.05292" units="cm"/>
      <inkml:brushProperty name="height" value="0.05292" units="cm"/>
      <inkml:brushProperty name="color" value="#FF0000"/>
    </inkml:brush>
  </inkml:definitions>
  <inkml:trace contextRef="#ctx0" brushRef="#br0">6851 11559 0,'0'0'0,"13"0"16,-26-40 0,0 40-16,-53 26 15,52-26 1,1-13 0,66 13 15,-40 0-16,14-13-15,39 13 16,-53-13 0,14 13-16,-14 0 15,0-13 17,-26 13-17,-27 0 16,27 0-31,0 0 32,-1 13-17,14 0 48,-26 0-32,13 0 0,13-26 1</inkml:trace>
  <inkml:trace contextRef="#ctx0" brushRef="#br0" timeOffset="2205.67">4616 9337 0,'-13'0'0,"-1"0"0,41 0 0,-80 0 31,40 0-15,39 0 15,133 13 0,26 0 0,-92-13 1</inkml:trace>
  <inkml:trace contextRef="#ctx0" brushRef="#br0" timeOffset="2518.65">4920 9244 0,'0'0'0,"0"-13"0,-13 0 16,26 13 31,80 53-16,-67-40-31,0 13 16,-12-12-16,12-1 0,-13 13 15,-66 80 17,14-79-32,-1-1 0,-26-13 15,0 0-15</inkml:trace>
  <inkml:trace contextRef="#ctx0" brushRef="#br0" timeOffset="5827.34">4232 10170 0,'0'0'16,"27"0"78,145-13-63,-133 13-31,-12 0 0,39 0 16,-53 0-16,0 0 15,14 0 16,-40 0 1</inkml:trace>
  <inkml:trace contextRef="#ctx0" brushRef="#br0" timeOffset="6186.54">4523 9985 0,'0'0'16,"-13"0"0,39 13 30,-12-13-30,-1 13-16,0-13 0,0 14 16,53 25-1,-52-26 1,-1 14-16,-13-1 16,0-12-16,-13 25 15,-1-25 1,-144 65-1,118-66 1,14-13-16</inkml:trace>
  <inkml:trace contextRef="#ctx0" brushRef="#br0" timeOffset="18748.62">5039 11347 0,'-13'0'15,"13"13"16,39-13-15,-12 13 0,-1-13-16,27 0 15,0 14-15,27-14 0,-1 13 16,27-13-16,251 26 16,-225-26-1,14 14-15,-1-14 0,543 39 31,-582-25-15,237-14 0,-290 0-1,-13 0-15,13 0 16,-66 0 0</inkml:trace>
  <inkml:trace contextRef="#ctx0" brushRef="#br0" timeOffset="19239.83">5317 11453 0,'0'0'0,"13"13"15,13-13-15,1 13 0,13-13 16,105 27 0,-52-14-16,26-13 0,13 13 15,13 0-15,14 1 16,13-1-16,-13 0 0,13 0 15,-14 1-15,-12-1 16,330 13 0,-383-26-16,-27 0 15,53 13 1,-119-26 0</inkml:trace>
  <inkml:trace contextRef="#ctx0" brushRef="#br0" timeOffset="21260.66">1428 12894 0,'0'0'0,"0"-13"16,0 0-16,-26 0 47,-133 66-16,133-40-31,-27 26 16,13-12-16,14-14 0,-27 80 47,119-40-16,-40-53-31,14 0 0,-13 0 0,-1 0 15,14 0-15,-14 0 16,-13 0-16,1 0 16,-28-14-1,-12 28 1,-1-1-16,-12 0 16,-1 0-16,0 14 0,-65 26 15,78-27 1,1 1-16,-14 39 15,40-40 1,79 27 0,14-53-1,119-40 1,-173 14 0,14-1-16,-13 1 15,-14 0-15</inkml:trace>
  <inkml:trace contextRef="#ctx0" brushRef="#br0" timeOffset="21692.29">1547 13000 0,'0'-13'0,"0"-14"15,0 67-15,0-93 0,14 53 16,-14 80 15,0-54-15,0 0-16,0-12 15,0 12-15,0 1 0,0-1 16,13 40 0,0-53-1,0-13-15,40 14 16,-26-28-16,52-52 31,-53 40-15,-12-1-16,12-65 31,-26 79-31,-13 26 16,0 13-16,-1 1 15,1-1-15,-13 14 16,-1-1-16,14 14 0,-13-13 16,-40 119-1,52-133-15,-12 67 31,26-67-15,0-39 0</inkml:trace>
  <inkml:trace contextRef="#ctx0" brushRef="#br0" timeOffset="22226.38">2129 13225 0,'-13'13'0,"26"-26"0,-39 26 16,13-13-16,-1 0 0,14 13 16,-13-13-1,40 0 1,52-26-1,133-1 17,-186 27-17,-13 0 1</inkml:trace>
  <inkml:trace contextRef="#ctx0" brushRef="#br0" timeOffset="25047.48">3386 13066 0,'0'0'0,"-27"-13"31,27 0-15,0 0-16,0-1 16,0 1-16,0 0 15,14 0-15,-1-14 0,0 14 16,0 0-16,14 0 15,-14-1-15,13 1 0,1 0 16,-1 13-16,14 0 0,39 26 31,-39 1-15,-14-1-16,1 80 31,-159-13 0,105-80-15,1 0-16,-27 0 16,40-13 15,118 0 0,-78 0-31,-1 0 0,40 40 31,-26 53 1,-53-80-32,-14 0 0,14 0 15,-172 40 17,106-53-17,13-13-15,39 0 16,14-1-16,0 1 0,13-26 15</inkml:trace>
  <inkml:trace contextRef="#ctx0" brushRef="#br0" timeOffset="25573.89">4404 13027 0,'-13'0'15,"0"0"-15,39 0 0,-66-14 32,27 28-17,0 78 16,-27 40 1,27-118-32,0-1 15,-14 13 17,41-79-1,65-119 0,-66 133-31,14-1 0,39-39 16,-53 66-1,53 52 17,-26 120-1,-40-119-31,-13 92 31,-40-66-15</inkml:trace>
  <inkml:trace contextRef="#ctx0" brushRef="#br0" timeOffset="26368.58">4312 13146 0,'0'-14'0,"0"28"0,-14-28 0,14 1 16,14 0 0,78 0 15,-65-1-31,-1 14 0,1 0 16,92-26 15,-106 26-31,26 0 31,-25 13 0,-14 0-31,0 1 0,0-1 16,0 79 0,0-65-16,-14-1 15,1 93 16,0-105-31,13-1 0,13-66 47,0 40-47,27-120 32,-27 94-32,53-107 31,40 80 0,-79 66-31,-14 0 0,13 0 0,-12 13 16,-1 1-16,-13-1 15,13 27-15,-13-27 16,0 0-16,-13 0 16,0 14-16,-14-14 0,-118 66 46,92-66-14,66-26-32,0 13 15,0-13-15,80 0 32,-66 13-32,-1 13 0,0 0 15,-12 0-15,-1 14 16,0 66 15,-119-41 0,80-52-31,-1 0 0,1 0 0,-1-13 16,1-13 0</inkml:trace>
  <inkml:trace contextRef="#ctx0" brushRef="#br0" timeOffset="26809.76">5065 13040 0,'14'0'0,"-28"0"0,41 26 32,-27-13-32,0 1 0,0 12 15,-13 67 16,13-67-31,0 1 0,0-1 16,0-13-16,-14 53 31,14-79-15,0 0 0,0 0-16,14-40 15,-14 13-15,13 0 16,0 1-16,0-1 0,1 0 15,-1 1-15,0-1 16,53-13 0,-53 53-1,1 13-15,25 106 16,-39-92 0,14 132 15,-14-133-31,-27 53 15,14-65 1,0-14-16</inkml:trace>
  <inkml:trace contextRef="#ctx0" brushRef="#br0" timeOffset="26996.04">5132 13251 0,'0'0'0,"-14"-13"0,1 0 0,0 0 15,0-27 16,26 40-15,79-13 0,-65 0-1,13 13-15,52-14 16,-65 1 0,-1 0-16</inkml:trace>
  <inkml:trace contextRef="#ctx0" brushRef="#br0" timeOffset="27661.81">5462 13066 0,'0'-13'15,"0"0"1,0 52 31,0-25-32,0 105 1,0-93 0,0 14-16,-13 26 15,13-53 1,-13 27 15,13-67-15,13-78-1,-13 65 1,0 0-16,13-92 16,0 106-16,1-14 15,25-26 1,-25 53-1,-1-1-15,0 14 0,27 27 16,-27-14 0,-13 0-16,13 14 15,-13 78 1,-13-91 0,-53 25-1,53-25 1,-27-14-1</inkml:trace>
  <inkml:trace contextRef="#ctx0" brushRef="#br0" timeOffset="28579.72">6362 13000 0,'-14'-26'15,"1"12"1,40 54-16,-54-93 0,27 40 0,-13 13 16,13-13-16,0 0 15,-13 13-15,-27 13 16,27 0-1,-53 53 17,52-39-32,1-1 0,13-13 0,0 14 15,0-14-15,13 0 16,14 0-16,-14 1 0,0-1 16,14 0-16,-14-13 15,40 0 1,-93 0 15,27 0-15,0 0-16,-14 0 0,14 13 15,-13 0-15,12-13 16,-25 80 0,39-67-1,0 0-15,79 40 16,-52-53-1,118 0 1,-119-13 0,67-53-1,-80 53 1,1-14-16,-14-39 16,0 53-1,0 0-15,-14-27 31,14 27-31,-13 39 16,13-13 0,13 67-1,-13-54 1,14 54 0,-14-67-1,13 0 1,0-13-1,13-53 1,-12 40 0,12-14-16,27-65 15,-40 65 1,0 14 0,-13 26-1,-13 27 16,0-27 1</inkml:trace>
  <inkml:trace contextRef="#ctx0" brushRef="#br0" timeOffset="28982.6">6758 13172 0,'0'13'31,"0"-26"0,14 13-15,-1 0 0,26 66 15,-39-53-16,27 67 1,-27-67 0,0 0-16,0 0 15</inkml:trace>
  <inkml:trace contextRef="#ctx0" brushRef="#br0" timeOffset="29361.88">7010 13119 0,'0'0'0,"-27"13"16,27 1-1,-13 38 1,13-38-1,0 12-15,0 40 16,13-39-16,14 39 31,-14-53-15,13-39 0,-26 12-1,14 1-15,-1-13 0,26-120 31,-39 133-15,0-13-16,0 12 31,0 28-15</inkml:trace>
  <inkml:trace contextRef="#ctx0" brushRef="#br0" timeOffset="29515.98">7340 13251 0,'14'0'16,"-14"14"-16,-14-28 0,28 41 15,-14-40 32</inkml:trace>
  <inkml:trace contextRef="#ctx0" brushRef="#br0" timeOffset="31818.72">2896 14018 0,'-13'0'16,"26"0"-16,-52 0 16,26 0-1,13-13-15,0 0 0,-14 13 16,14-13-16,0-14 0,0 14 15,0-13-15,0 12 16,80-52 0,-67 53-1,66 53 1,-26 171 15,-53-158-31,-13 0 16,-53 66-1,39-92-15,-105 52 32,106-79-17,-54-106 17,93 40-17,1 40-15,12-14 0,1 13 16,-14 1-16,13 0 15,1 26-15,-1 0 0,1 0 16,-14 13-16,13 0 16,-26 13-16,0 93 15,-13-79 1,-13 0-16,-133 118 31,93-105-15,26-39-16,0-1 0,14-13 15,-53 0 17,79-13-17,13 13-15,13 0 0,1 0 16,-1 13-16,1-13 0,-1 13 16,67 27-1,-1 13 16,-78-40-31,-1-13 16,40 0 0</inkml:trace>
  <inkml:trace contextRef="#ctx0" brushRef="#br0" timeOffset="32659.59">3201 14309 0,'0'-13'0,"0"26"0,0-39 15,0 13-15,0-1 16,13-12-1,-40 52 17,27-12-17,-66 118 1,66-106 0,13 93 15,1-105-31,-1-14 0,53 13 31,-26-40-15,-27 14-16,27-27 15,-27-105 17,-26 132-32,-1 0 15,-78-14 16,79 54 1,39-14-17,106-26 17,-105 13-32,-1-14 0,1 14 15,39-13 16,-66 66 1,0-40-32,0 0 0,0 40 31,26 27 0,1-80-15,-14 0-16,0 0 0,0 0 15,1-14-15,39-52 32,-40-39-1,-93 65 0,-25 66-15</inkml:trace>
  <inkml:trace contextRef="#ctx0" brushRef="#br0" timeOffset="33142.15">4153 14164 0,'0'-13'16,"0"26"-16,-13-40 0,-1 14 15,-38 26 17,38 14-32,1-1 0,0 14 15,0 0-15,-1-14 0,14 159 47,14-158-47,-1-14 0,0 0 16,0 0-16,14-13 0,-1 0 15,-13 0-15,14-13 0,-14 0 16,14 0-16,-14-14 16,13-118-1,-13 92 16,-13 66-15,-13 27 0,0 118-1,13-131 1,0-14-16,0 14 16,26-14-1</inkml:trace>
  <inkml:trace contextRef="#ctx0" brushRef="#br0" timeOffset="33785.64">4497 14323 0,'0'-27'16,"0"54"-16,0-67 0,0 27 16,0 26-1,-13 0 1,13 0-16,-14 53 15,14-52 1,0 91 15,0-91-31,0-1 0,0-106 63,0 67-48,0-14-15,14 14 0,-14-14 16,13 14-16,0-14 16,80-53 15,-67 80-31,-13 13 0,14 0 0,-14 0 16,13 0-16,-12 0 15,-1 13-15,0 1 0,13 52 31,-39-40-15,0-13-16,0 14 0,-14-14 16,14 14-16,-13-14 15,-1 13-15,14-26 16,0 13-16,39 1 31,-13-14-15,14 0-16,-1 0 0,1 13 15,52 27 1,-66-27 0,-13 0-16,0 0 0,0 0 15,-13 1-15,-93 25 32,67-39-32,12 0 15,-39 0-15,13-13 16,27 0-16</inkml:trace>
  <inkml:trace contextRef="#ctx0" brushRef="#br0" timeOffset="34680.74">5740 14336 0,'13'0'16,"-26"0"-16,26-13 15,0 13-15,-13-14 16,0 1-16,-39-13 31,-67 12 0,93 28-15,-14-14-16,-12 26 16,39-13-1,0 1-15,0-1 0,13 0 0,-13 0 16,79 67-1,-52-67 1,-14 0-16,13 13 16,-12-12-16,-1-1 0,0 0 15,-39 27 1,12-40 0,-12 0-16,-1 13 15,-131-26 1,144 0-1,1-1-15,13-12 0,0 13 16</inkml:trace>
  <inkml:trace contextRef="#ctx0" brushRef="#br0" timeOffset="34910.96">5687 14243 0,'40'-26'16,"-80"52"-16,146-92 15,-66 53-15,-27 13 16,0 0-16,13 13 15,-26 0-15,14 93 32,-14-66-17,0-1-15,0 54 16,0-27 0,0-53-16,0 14 15,0-1 1</inkml:trace>
  <inkml:trace contextRef="#ctx0" brushRef="#br0" timeOffset="36366.01">5859 14494 0,'-13'-13'0,"26"26"15,-39-39-15,26 13 0,-14 0 16,14-1-16,-13 1 16,66 13 15,-27 0-16,54 0-15,-41 0 16,1 0-16,0-13 16,-14 13-16,14 0 0,-14-13 15,41-1 1,-54 1 0,-40 13-1,14 0-15,-53 27 31,26-1-15,27-13-16,0 1 16,13 12-16,-13-13 0,13 0 15,26 27 1,1-27 0,12-13-1,-26-13-15,27 0 16,-27 0-16,1-1 15,-14 1-15,13-40 16,-13 40 0,0 0-16,-13 13 0,-1-40 31,28 40 0,25-26 0,14 13 1,-13 13-1,-14 13-15,-13 0-16,40 13 15,14 27 1,-54-26-16,0-14 15,0 13-15,0-12 0,-13-1 16,-13 0 0,0-13-16,0 13 15,0-13-15,-1 0 0,1 0 16,0-13-16,13 0 0,-13 13 16,26-53-1,0 27-15,14 12 16,52-39-1,-53 40-15,14 13 16,79-13 0,-93 13-16,67-13 31,-66 13-15,-14-13-1,0-1 1,-26 1-1,0 13-15,-1 0 0,1-13 16,-66 26 0,65 0-1,-52 53 1,53-52 0,13 12-16,0 40 31,13-66-16,1 0-15,78-26 32,-39-1-17,-40 1-15,1 13 16,-1 13-16,0-14 0,0 1 16,-26 40 30,53-1-14,-27-26-32,0 0 15,40-13 1,-13 0 0,-14-1-16,-13 1 0,1 0 15,-1-66 16,-26 65-15,-1 14-16,1 14 16,-40 25-1,40-12-15,0-1 16,13 14-16,-13 132 31,13-132-31,0-14 16,0 53-1,0-65-15,-14-1 16,-25-13 0,12 0-16,1-13 0,13-1 15,-40-52 1,39 40-16</inkml:trace>
  <inkml:trace contextRef="#ctx0" brushRef="#br0" timeOffset="36792.6">7261 14349 0,'13'0'15,"0"0"-15,-39 0 0,52 13 16,-12 0 15,-1 1-15,0-14-1,53-14 1,0-38 15,-52 12-15,-14 27 0,0-1-16,-14 1 0,1 13 15,-53-13 1,-40 132 15,93-93-15,39 80-1,1-93-15,145 27 32,79-119-1,-238 52-16,-13 14-15</inkml:trace>
  <inkml:trace contextRef="#ctx0" brushRef="#br0" timeOffset="38379.82">3386 15209 0,'0'-14'15,"0"28"-15,0-14 63,-27 79-32,14-66-31,13 27 16,-13-27-1,13 0-15,0 27 32,79-27-1,-52-13-31,78 0 31,-52 27-15,-53-14-16,0 0 0,-13 0 15,0 14-15,-14-14 16,-131 40 0</inkml:trace>
  <inkml:trace contextRef="#ctx0" brushRef="#br0" timeOffset="38570.89">3174 15262 0,'13'-27'16,"-26"54"-16,40-67 0,-14 13 0,13 14 16,186-53 15,-159 66-31,0-13 0,-14 0 15,14 13-15,-26-14 16,12 14-16,-25-13 0,-1 13 16</inkml:trace>
  <inkml:trace contextRef="#ctx0" brushRef="#br0" timeOffset="38924.87">4457 15142 0,'-13'-13'0,"26"26"0,-39-39 15,12 26 1,14 26 15,0 1-31,0-1 0,0 14 16,0 0-16,-13-1 16,13 1-16,-13 13 0,0 53 31,13-80-31</inkml:trace>
  <inkml:trace contextRef="#ctx0" brushRef="#br0" timeOffset="39274.94">4298 15407 0,'0'-26'15,"0"52"-15,-13-66 16,13 27-16,79 0 31,-52 13-15,-1 0-16,80-13 31,-79-1-31,-1 14 0,1-13 16,-14 13-16,40-39 31,-53-14 0,0 92 0,-27 146 1,14-145-32,0 0 0,13-14 15,-13 1-15,13-14 0,0 0 16,0 0-16</inkml:trace>
  <inkml:trace contextRef="#ctx0" brushRef="#br0" timeOffset="39697.25">4880 15275 0,'40'-40'31,"-80"80"-31,54-14 31,-41 40-15,1-39-16,12 12 0,1-12 16,0 13-16,-14-1 15,14-12-15,0-14 16,0 0-16,13 0 0,-13-13 31,65-92 0,-38 52-31,12 0 0,1-12 16,105-147 15,-53 199 1,-66 27-32,1 12 0,-14 1 15,0 39 1,0 1-16,0-54 15,0 14-15,-14-14 0,14 1 16,-13-1-16,0 1 16</inkml:trace>
  <inkml:trace contextRef="#ctx0" brushRef="#br0" timeOffset="40399.81">4841 15447 0,'0'-14'0,"0"28"0,0-41 16,13 27 15,0-13-31,106 0 32,-92 0-32,12 13 15,14-14-15,-13 14 0,26-13 16,40-27-1,-93 27 1,0 13-16,-13-13 16,13-13-1,-39 105 32,13-53-47,0 1 0,-27 65 31,27-65-31,-1-1 0,1 1 16,0-14-16,13-26 31,13-1-15,0 1-16,40-66 16,-26 39-1,-14 1-15,13 12 0,1-13 16,-1 14-16,-12 13 15,38 39 17,-38 27-32,-14-26 15,0 118 1,13-132 0,-13 0-16,40 1 15,-27-14 1,53-80-1,-40 54 1,54-106 0,-67 92-1,13-53 1,-26 80 0,-39 13-1,39 13 1</inkml:trace>
  <inkml:trace contextRef="#ctx0" brushRef="#br0" timeOffset="40872.94">6044 15248 0,'-13'0'15,"0"0"1,-27 53 0,27-40-1,-67 106 1,67-92 0,-26 52-1,25-52 1,1-27-16,40-40 31,-14 14-15,0-1-16,0 1 15,106-212 1,-92 198 0,-1 0-16,1 14 0,-14-1 15,40 54 1,-53-1-1,13 159 1,-13-132 0,-26 106-1,12-133 1,14-12-16</inkml:trace>
  <inkml:trace contextRef="#ctx0" brushRef="#br0" timeOffset="41050.19">5952 15367 0,'-14'-13'0,"28"26"16,-41-39-16,27 13 0,0-1 16,66 1-1,-39 0 1,-1 13-16,1-13 0,-1 13 15,-13 0-15</inkml:trace>
  <inkml:trace contextRef="#ctx0" brushRef="#br0" timeOffset="43501.69">3187 16214 0,'0'-14'15,"0"28"-15,0-41 16,0 14-16,14 0 0,-1 0 47,-13 52-16,0-26-31,0 27 0,0-13 16,-13 250 15,-1-237-31,14-14 16,0 1-16,0-1 0</inkml:trace>
  <inkml:trace contextRef="#ctx0" brushRef="#br0" timeOffset="43902.96">3478 16267 0,'14'-14'0,"-28"28"0,28-41 0,-14 14 15,-27 66 32,-13 106-16,40-120-31,0-12 0,0 12 16,14-12-16,25 52 16,-25-66-1,65-26 16,-66-13-31,67-107 16,-80 94 0,0-1-16,-14-66 15,-12 80 1,13 13-16,-106 13 31,13 79-15</inkml:trace>
  <inkml:trace contextRef="#ctx0" brushRef="#br0" timeOffset="44663.96">4179 16227 0,'0'-13'0,"0"26"16,0-40-16,0 14 16,-26 26-1,13 1 1,-14 12-16,14 14 0,-13-14 15,-54 159 17,67-145-32,0 0 0,13 26 15,26 0 1,-13-53 0,1-13-16,12 0 15,1-13-15,-1 0 0,40-67 16,-39 54-1,-14-14-15,0 14 16,0-1-16,27-39 16,-27 132 15,-13-39-15,-13-1-16,13 54 15,0-67 1,0 0-16,0 0 15</inkml:trace>
  <inkml:trace contextRef="#ctx0" brushRef="#br0" timeOffset="45295.68">4523 16319 0,'0'-13'0,"0"0"0,0 39 0,-26 54 47,26-40-31,-27 79-1,27-93 1,0 14 0,27-80 30,-27 14-46,13-1 0,0-13 16,-13 1-16,13-1 0,14-13 16,13-79-1,-14 105-15,0 1 16,-12 0-16,12 26 16,-13-14-16,80 41 31,-93-1-16,0 1 1,0-14-16,0 13 0,-27 1 16,-39 52 15,53-79-15,13 13-16,27 14 31,-1-1-16,14 1 1,26 52 0,-66-66-16,13 1 15,-53 65 17,14-66-32,-1-13 0,1 0 15,-93-40 16,106 14-31</inkml:trace>
  <inkml:trace contextRef="#ctx0" brushRef="#br0" timeOffset="45946.19">5502 16359 0,'0'-13'15,"-13"13"17,-1 40-17,14-14-15,-13 27 16,0-27-16,13 14 15,-13-13-15,13-1 0,-13 0 16,13 1-16,0-14 0,0 0 16,-14 1 15,14-28-31,0 1 16,0-13-16,0-14 0,14 0 15,52-251 16,13 133-15,-53 118-16,1 14 16,-1 12-16,93 54 31,-119 145 0,-26-145-31,0-1 16,-1 1-16,-13-13 0,14-1 15,-67 40 1,27-66 15,79-13-15,93 39 15,-79 1-31,26 52 31,-40-66-31,-13 14 0,40-14 32</inkml:trace>
  <inkml:trace contextRef="#ctx0" brushRef="#br0" timeOffset="46296.38">5952 16306 0,'-27'-26'16,"54"52"-16,-67-52 0,13 79 47,1 79-16,26-106-31,0 1 16,13 13-16,-13-27 15,13-13-15,1 13 0,-1-13 16,13 0-16,40-66 31,1-66 1,-54 105-32,-13-26 31</inkml:trace>
  <inkml:trace contextRef="#ctx0" brushRef="#br0" timeOffset="46706.98">6216 16359 0,'13'0'31,"-13"40"16,-13 66-15,13-93-32,-13 27 31,39-80 0,-12 13-31,25-12 16,-12 12-1,-14 1-15,13 13 0,-12-1 16,12 14-16,-13 0 16,-13 146 15,27-14 0,-14-119-31</inkml:trace>
  <inkml:trace contextRef="#ctx0" brushRef="#br0" timeOffset="46896.16">6639 16359 0,'14'-53'0,"-28"106"0,54-198 15,-27 105 1,0-13-16,1 40 15,-14 119 32,-14 171-15,14-237-32,0 0 15,0-14-15,0 14 0,0-27 16</inkml:trace>
  <inkml:trace contextRef="#ctx0" brushRef="#br0" timeOffset="47220.88">6600 16531 0,'0'-13'0,"0"26"0,0-39 16,0-14 15,92-13 0,-79 40-31,67-1005 31,-27 2009 1,-40-991-1,13 93 0,-12-53-31,-1-14 0,-13 1 16,26 52-1,-12-53-15,-14-12 0</inkml:trace>
  <inkml:trace contextRef="#ctx0" brushRef="#br0" timeOffset="48133.53">6983 16346 0,'0'0'15,"0"13"17,0 0-17,27 40 16,-27-26-31,26 65 32,-26-78-32,0 12 0,0-13 15,0 0-15,0-39 32,0 0-17,0 12-15,66-158 47,-66 159-47,40-13 31,-27 65-15,0-25 0,-13 39-1,14-53 1,-14 13-16,26 26 15,-13-25 1,40 39 15,-13-40-15,-27-13 0,0 0-16,1 0 15,-1 0-15,26-13 16,-25 13-1,-1 0-15,27-14 16,-27 1 0,0 13-16,0-13 0,0 0 15,1-14-15,-14 14 16,53-106 0,-53 92-1,0 14-15,-27 0 16,1 13-1,-54 66 1,67-26 0,-27 92-1,54-105 1,-1-1-16,93 40 16,-53-66-1,13 0-15</inkml:trace>
  <inkml:trace contextRef="#ctx0" brushRef="#br0" timeOffset="49340.03">2989 17245 0,'0'0'15,"40"13"32,13 173-16,-40-107-15,0-39-16,-13-14 16,13 0-16,-13 1 0,0-14 15,13 0-15</inkml:trace>
  <inkml:trace contextRef="#ctx0" brushRef="#br0" timeOffset="50051.09">3333 17444 0,'13'-27'0,"-26"54"16,39-67-16,-12 13 0,-14 14 16,13 0-16,-13 0 0,0 0 15,-27 52 17,-12 120-1,39-133-31,0 1 15,119 52 17,-66-92-17,-27 0-15,0-14 0,-12 14 16,12-40 0,-13 27-16,-26-67 31,0 80-31,-40-40 31,79 27 0,-12 26-31,-1-14 16,13 14-16,1 0 0,-14 0 16,14 0-16,39 27 31,-80 92 0,14-93-31,-13 14 16,0 13-16,13-27 15,40 80 17,-27-106-32,13 13 15,120-52 16,-120 25-31,1-12 16,12-159 15,-118 92 1,53 80-32,-1 13 15,14 0-15,-14 13 0,14-13 16,-13 13-16,13 1 15,13-1-15,-14-13 0</inkml:trace>
  <inkml:trace contextRef="#ctx0" brushRef="#br0" timeOffset="51379.88">4867 17576 0,'13'0'0,"-26"0"0,26-13 16,1 13-16,-1-1019 31,0 1932 0,-13-926-31,0-1 16,-93-12 15,67 39-31,-1-13 16,1 13-16,0 14 0,-1-1 16,1-13-16,12 14 15,1-1-15,0 1 0,13-1 16,0 1-16,66 39 31,66-66 0,-105-13-31,-1-1 0,1-12 16,39-93 15,-53 79 0,-13 53-31,0 1 0,0-1 16,0 13-16,0 40 16,0-39-1,27-1 1,-14-26 0,66-39-1,0-54 16,-65 80-15,12-40 15,-13 132-15,-13-52 0,14 145-1,-1-146 1,-13 14-16,0 0 15,13-14-15,-13 0 0,0 1 16,0-1-16,13-12 16,-13-1-16,14 26 15,-1-105 32,-13 40-31,0-1-16,0-12 0,0-173 31,0 172-15,0 1-16,0-14 15,53 0 1,-27 53 0,40 66-1,-53-39 1,1-1-16,-1 80 15,-13-80 1,-13 1-16,-27 39 16,14-53-16,-54-26 31,67 0-15,13-27-16</inkml:trace>
  <inkml:trace contextRef="#ctx0" brushRef="#br0" timeOffset="51836.01">5634 17496 0,'0'14'16,"0"-28"-16,13 28 0,-13-1 0,0 0 16,0 14-16,0-14 15,0 13-15,27 67 16,-14-67-1,0 14-15,1-14 0,-14 14 16,13 66 0,-13-80-1,-27-26 17,27-26-17,-13-1-15,13 1 0,0-14 16,0 1-16,0-1 15,40-172 1,-27 173 0,40-94-1,-40 120-15,53 40 32,-53 26-17,1 39 1,-54-13-1,27-52 1,0-14-16,-54 14 16,54-27-1</inkml:trace>
  <inkml:trace contextRef="#ctx0" brushRef="#br0" timeOffset="52170.72">6216 17391 0,'0'0'0,"27"-27"15,-14 14 1,-13 0 0,-13 13-1,-1 0-15,1 13 0,0-13 16,-14 13-16,14 0 15,0 1-15,-13-1 0,12 13 16,14 14 0,14-27-16,25 53 15,-26-39 1,14-1-16,13 27 16,-27-40-1,-13 1-15,0-1 16,-27-13-1,14 0-15</inkml:trace>
  <inkml:trace contextRef="#ctx0" brushRef="#br0" timeOffset="52334.7">6203 17470 0,'0'-26'16,"13"12"-16,-26 54 0,13-66 31,-13 39-31,-1 0 0,-12 13 15,-80 120 1,80-106 0,-27 39-16</inkml:trace>
  <inkml:trace contextRef="#ctx0" brushRef="#br0" timeOffset="72679.97">15553 5198 0,'27'0'78,"13"0"-62,-27 0-1,13 0-15,1 0 0,-1 0 16,14 0-16,92-14 31,-105 14-31,12-13 31,-78 13-15</inkml:trace>
  <inkml:trace contextRef="#ctx0" brushRef="#br0" timeOffset="72864.2">15540 5303 0,'0'0'0,"-13"14"16,13-1-1,26-13 17,133 0-1,-119 0-31,0 0 0</inkml:trace>
  <inkml:trace contextRef="#ctx0" brushRef="#br0" timeOffset="75162.08">20130 8226 0,'-14'0'31,"-12"0"1,13 13-1,52-13 0,67 13 0,-79 1-31,-1-14 16,53 13 0,-65-13-1,-1 0-15,0 0 0,-13 13 16</inkml:trace>
  <inkml:trace contextRef="#ctx0" brushRef="#br0" timeOffset="75422.66">20063 8372 0,'0'0'16,"40"13"15,13 0-15,92 13 15,-52 1 0</inkml:trace>
  <inkml:trace contextRef="#ctx0" brushRef="#br0" timeOffset="76689.98">17537 8887 0,'0'0'0,"-13"0"16,66 0 47,106-13-17,-146 13-46,0 0 0,0 0 16,-13-13-16</inkml:trace>
  <inkml:trace contextRef="#ctx0" brushRef="#br0" timeOffset="76864.74">17524 8953 0,'0'0'16,"13"0"0,14 0-1,105 0 17</inkml:trace>
  <inkml:trace contextRef="#ctx0" brushRef="#br0" timeOffset="80162.89">19204 12326 0,'-13'0'0,"26"0"47,13 13-32,-13-13-15,1 0 0,65 13 32,0 0-1,-65-13-31</inkml:trace>
  <inkml:trace contextRef="#ctx0" brushRef="#br0" timeOffset="80371.42">19217 12471 0,'0'13'32,"93"1"-1,-67-14-15,-13 0-16</inkml:trace>
  <inkml:trace contextRef="#ctx0" brushRef="#br0" timeOffset="81808.64">17603 12960 0,'0'0'0,"14"0"31,25 0 0,-25 0-15,-1 0-16,13 0 16,-13 0-16,14 0 0,-14 0 15,66 14 1,14-14 15</inkml:trace>
  <inkml:trace contextRef="#ctx0" brushRef="#br0" timeOffset="82024.63">17670 13013 0,'0'0'0,"52"27"47,81-14-16,-94-13-31,-12 0 16</inkml:trace>
  <inkml:trace contextRef="#ctx0" brushRef="#br0" timeOffset="85066.5">7605 12960 0,'0'0'0,"-13"0"15,-40 0 1,39 0 0,1-13-1,26 13 17,1 13-17,78 1 1,-52-14-1,119 26 1,-106-13 0,118 40-1,-131-26 1,-13-1-16,-1 1 0,0-1 16,1 14-16,-1-1 15,-12 14-15,12 0 0,1 13 16,52 265-1,-53-239 1,-12 1-16,12-14 0,-13 14 16,0 0-16,1-14 0,-1 0 15,13 186 1,1 330 15,-27-503-15,0 292-1,0-292 1,-13 239 0,13-252-16,-27 345 31,27-345-15,-26 199-1,12-212 1,14-13-16,-13 105 15,13-105 1,0 0-16,0-13 0,-13 13 16,13 0-16,-13-14 15,13 14-15,0-13 0,-13 53 16,-1-41-16,1-12 16,0 79-1,0-79-15,-1-1 16,1-12-16,-13 52 15,13-39 1,13-27 0,-14 0-16,1-13 0,13 14 15,-13-14-15,0 0 0,-1 0 16,-12 0-16,-1 0 16,1 0-16,-106 0 15,79 0 1,-13 0-16,0 0 0,-1 0 15,1 0-15,-119 0 16,132 0-16</inkml:trace>
  <inkml:trace contextRef="#ctx0" brushRef="#br0" timeOffset="87240.86">8544 15182 0,'0'0'0,"-13"13"16,-1-13 0,1 14-1,0-14-15,0 13 16,-1-13 0,14 13 15,225 0 0,-145-13-15,12 0-16,14 14 0,0-14 15,26 0-15,-13 13 16,13-13-16,1 13 0,12 0 0,424 40 31,-424-40-15,1 1-16,-27-1 0,13 0 15,-26 0-15,277 14 32,-303-14-17,-54-13-15,1 0 16,-14 0-16,0 0 16,-26-13-1,-80-14 16,80 27-15,0 0-16,0 0 0,-1-13 16,-12 13 15,13 0 94</inkml:trace>
  <inkml:trace contextRef="#ctx0" brushRef="#br0" timeOffset="88806.82">9708 14442 0,'13'-14'16,"-26"28"-16,39-94 31,-26 67-31,-40-13 31,-92 52 1,93-13-32,-81 93 31,147 13 0,105-53 0,-79-66 1,-53 13-32,-13-13 15,-106 14 16,92-1-31,1-13 0,-14 40 32,53 26-1,1-53-31,12 0 0,1-13 16,78 13-1,-65-13-15,0 0 16,-14-13-16</inkml:trace>
  <inkml:trace contextRef="#ctx0" brushRef="#br0" timeOffset="89210.4">9813 14574 0,'0'0'16,"-26"-66"-1,26 52-15,13 54 47,-13-27-31,13 14-16,-13-14 0,0 0 15,27 93 17,-14-93-17,67-52 16,-67 25-31,53-65 32,-53 53-1,-53 145 0,27-93-31,0 14 16,-53 185 15,53-199-31,13 14 16,0-27-16</inkml:trace>
  <inkml:trace contextRef="#ctx0" brushRef="#br0" timeOffset="92311.71">11480 15447 0,'0'-14'63,"0"-12"-32,0 13-31,0 0 0,13-1 16,14-91 15,-14 65-31,0-159 31,14-131 1,-27 251-32,13 12 0,-13-12 0,13 13 15,-13 0-15,13-14 16,0 14-16,-13-13 0,14 0 15,25-1191 1,-25 2130 0,-1-900-1,26-145 17,-39 158-32,14 14 0,-14 0 15,0-40 16,0 40-15,0 0 15,-14-1 1,14 1 14,14 13-30,-1 0-16,0 0 0,14 0 16,197 13 15,-157-13-31,-15 0 0,1 0 16,13 0-16,-13 0 0,-13 0 15,0 0-15,-1-13 0,-12 13 16,-1 0-16,-12 0 15,-1 0 1</inkml:trace>
  <inkml:trace contextRef="#ctx0" brushRef="#br0" timeOffset="92744.8">12313 13013 0,'0'14'31,"27"-1"-15,-14-13-16,13 0 15,80 39 1,-79-25-1,-1-1-15,14 27 16,-40-14-16,0 0 0,0 1 16,0-1-16,-27 1 15,14 13-15,-80 39 16,41-39 0</inkml:trace>
  <inkml:trace contextRef="#ctx0" brushRef="#br0" timeOffset="93854.47">11546 13344 0,'0'0'16,"-13"0"-16,13-13 16,0-67 15,0 54-16,0 13-15,26-159 32,-12 119-32,12-212 31,-13 186-15,-13 0-16,13-14 0,-13 1 15,14-1-15,-14 0 0,13 14 16,13-265-1,-26 265 1,0-291 0,0 264-1,0 13-15,0 1 0,0-1 16,0 1-16,0-147 16,0 160-1,0 13-15,14-13 0,-14 13 16,39-186-1,-26 199 1,-13 0-16,14 1 0,-14-1 16,13 13-16,-13 0 15,13 14-15,-13-1 16,13 1-16,-13 0 0,0 12 16,14 1-16,-14 0 0,0 0 15,0-1-15,0 1 16,0 0-1,0 0 1,0-1-16,0 1 31,0-13 1,0 13-17,-27-14 1,27 14-1,-13 0 1,26-1 15,40 14-15,-27 0-16,14-13 16,198 0-1,-172 0-15,0 13 16,199-27 15,-239 27-15,-12 0-16,-1-13 15,0 0 1</inkml:trace>
  <inkml:trace contextRef="#ctx0" brushRef="#br0" timeOffset="94168.89">12393 9152 0,'0'0'0,"-53"-53"32,66 53-1,0 13-16,14-13-15,-14 13 0,26-13 16,94 40 0,-107-27-1,27 14-15,-40-14 16,0 0-16,-13 14 16,-13-1-1,0 0-15,-13-12 0,-1-1 16,-13 0-16</inkml:trace>
  <inkml:trace contextRef="#ctx0" brushRef="#br0" timeOffset="95160.88">11744 9337 0,'0'-13'15,"14"13"1,-1-93 15,-13 67-31,0-1 16,0 1-16,0-14 16,0 14-16,0-14 0,0 0 15,0 1-15,0-1 16,0-13-16,0 0 0,0 0 15,0 0-15,0-277 32,13 184-17,0-290 17,1 277-17,-14 80-15,13-14 0,26-251 31,-39 252-15,14 12-16,-1 1 0,0 0 16,-13-1-16,13 14 0,1 0 15,12-132 1,1-120 15,-27 186-15,-14-172 15,14 264-15,0 14-16,0-1 0,0 14 15,0-66 1,0 26 15,0 40-15,27 13 62,198 0-47,-1-13 0,14 13 1,-211 0-17,13 0 1,-14 0-16,0 0 0,1 0 0,13 0 16,79 0 15,-106 0-31</inkml:trace>
  <inkml:trace contextRef="#ctx0" brushRef="#br0" timeOffset="95461.81">12736 5171 0,'0'0'0,"14"0"32,52 27-1,-40-27-31,1 13 16,65 40-1,-12 53 16,-80-93-31,-14 13 0,1-13 16,-13 14-16,-160 39 31</inkml:trace>
  <inkml:trace contextRef="#ctx0" brushRef="#br0" timeOffset="108252.77">17630 5422 0,'26'0'62,"93"0"-31,-92 0-31,12 0 0,-12 0 16,-14 0-16,14 0 0,12-13 47</inkml:trace>
  <inkml:trace contextRef="#ctx0" brushRef="#br0" timeOffset="108570.89">17762 5581 0,'27'0'0,"12"-13"15,-105 26-15,172-26 0,-66 13 16,79 0 15,-106 0-31,0 0 0,0 0 16,-13-13 15</inkml:trace>
  <inkml:trace contextRef="#ctx0" brushRef="#br0" timeOffset="109164.18">20024 5356 0,'13'0'0,"-26"0"0,92 0 31,-66 0-31</inkml:trace>
  <inkml:trace contextRef="#ctx0" brushRef="#br0" timeOffset="109415.39">20090 5462 0,'26'0'0,"-52"0"0,66-13 16,-14 13-16,0 0 15</inkml:trace>
  <inkml:trace contextRef="#ctx0" brushRef="#br0" timeOffset="112543.69">16572 9562 0,'0'13'15,"13"-13"48,0 0-63,1 0 0,78 0 31,-65 0-15,39 0 15,-53 0-31,0 0 15</inkml:trace>
  <inkml:trace contextRef="#ctx0" brushRef="#br0" timeOffset="112865">16598 9773 0,'14'14'31,"12"-14"-16,-13 13 1,0-13-16,1 0 0,-1 0 16,0 0-16,0 0 0,1 0 15,-1 0-15,0 0 16,0 0 0</inkml:trace>
  <inkml:trace contextRef="#ctx0" brushRef="#br0" timeOffset="114861.8">18384 9628 0,'0'0'0,"0"-13"31,13 13-16,0 0-15,0-14 16,1 1-16,-1 13 16,0 0-16,0 0 0,1 0 15,25 0 1,-26 0-16</inkml:trace>
  <inkml:trace contextRef="#ctx0" brushRef="#br0" timeOffset="115084.65">18371 9892 0,'0'14'0,"0"-28"0,39 41 31,-12-27-31,92 0 32,-80-13-17</inkml:trace>
  <inkml:trace contextRef="#ctx0" brushRef="#br0" timeOffset="118660.96">16175 13701 0,'0'13'31,"27"0"-15,-14-13-1,13 0 1,-13 0 0,14 0-16,52 0 31,-39 0-31,-27 0 15</inkml:trace>
  <inkml:trace contextRef="#ctx0" brushRef="#br0" timeOffset="118930.76">16228 13899 0,'13'0'16,"-26"0"-16,92 0 16,-52 0-1,-1 0-15,40 0 16,-39 0-1,-1 14-15,1-14 16</inkml:trace>
  <inkml:trace contextRef="#ctx0" brushRef="#br0" timeOffset="119485.11">18066 13860 0,'14'-14'31,"-28"28"-31,54-41 15,-27 27 1,67 0 15,-28 0-15</inkml:trace>
  <inkml:trace contextRef="#ctx0" brushRef="#br0" timeOffset="119685.69">18040 13992 0,'13'13'0,"-26"-26"0,39 26 15,-12-13-15,-1 13 0,119-13 47,-106 0-47</inkml:trace>
  <inkml:trace contextRef="#ctx0" brushRef="#br0" timeOffset="133680.97">16585 5727 0,'0'0'0,"0"-27"31,0 14 0,0 0-15,0-1 0,13 14-1,-13 14 32,0 12-31,0 14-1,-13-14-15,13 1 0,-13-1 16,13 93 0,0-79-1,0-14 1,-13 27 15</inkml:trace>
  <inkml:trace contextRef="#ctx0" brushRef="#br0" timeOffset="135148.64">13781 9456 0,'0'0'0,"0"-13"32,13 26 61,-13 53-61,-26 66-1,13 14 0,13-133-31,0 0 0,0 14 16,0 12 15</inkml:trace>
  <inkml:trace contextRef="#ctx0" brushRef="#br0" timeOffset="136544.29">13728 13185 0,'0'0'0,"14"0"0,-28 0 47,14 13-31,14 1-1,-1-1 1,-13 0-16,13 27 15,0-27-15,-13 14 16,0 118 0,0-105-16,0 13 15,-26 66 1,26-80-16,-13 1 16,13-14-16,-14 1 15,14-1-15,0-13 16,-13-13-16,13-13 0,-13 0 15</inkml:trace>
  <inkml:trace contextRef="#ctx0" brushRef="#br0" timeOffset="140101.87">14350 5634 0,'13'0'47,"-13"13"-16,0 0-15,0 1-1,0-1-15,0 0 16,0 146 15,0-146-31,0 14 16,0 25-1,0-38 1</inkml:trace>
  <inkml:trace contextRef="#ctx0" brushRef="#br0" timeOffset="140811.87">14535 5713 0,'13'-26'15,"-26"52"-15,26-65 16,-13 65 15,-26 80 0,26-80-15,26 54 15,-26-67-31,14-13 16,-1 0 0,0-13-1,-13 0-15,0-1 0,0 1 16,0-66-1,0 52 1,-13 14-16,13-13 16,-13 12-16,13-25 15,0 25 1,13 1-16,53-13 31,-26 26-15,-27 0-16,13 0 15,-13 0-15,14 13 16,-14 53 0,-13-53-1,0 14-15,0-14 0,0 80 32,13-54-17,1 1 1,-1-27-1,0-13-15,40 13 16,-40-26 0,0 0-16,27-27 15,-27 14-15,-13-1 16,0-39 0,0 53-1,-13 0-15,13 0 0,-119-14 47,79 27-47</inkml:trace>
  <inkml:trace contextRef="#ctx0" brushRef="#br0" timeOffset="142385.23">13887 8530 0,'0'0'0,"-13"0"0,13-13 16,0 0 15,0 26-16,0 132 17,-13 27-1,13-145-15,0-14-16,0 0 15,0 0-15</inkml:trace>
  <inkml:trace contextRef="#ctx0" brushRef="#br0" timeOffset="142712.81">14072 8530 0,'0'-26'0,"0"52"0,0-65 15,0 52 16,-13 13-15,0-13-16,-1 80 31,14-80-31,14 14 16,-14-14-16,13 0 0,0 14 16,0-1-1,1-13-15,-1 0 16,-13 1-16,0-1 31,-13-13-15,13 13-16,-14-13 0,1 0 15</inkml:trace>
  <inkml:trace contextRef="#ctx0" brushRef="#br0" timeOffset="143167.19">14218 8491 0,'13'0'16,"13"0"-16,-65 0 0,144 13 16,-91 0-1,39 0-15,-40-13 16,0 0-16,0 13 15,0-13-15,1 0 0,-14 14 32,-53 78-1,40-65-31,13-14 16,-14 53-1,14-40-15,0-12 16,14 12-1,-1-13 1,0-13-16,0 0 0,0 0 16,14-13-16,-14 0 15,0 0-15,1-1 0,-1-12 16,0 0-16,0-80 31,-13 79-31,-13 27 16,-40-13-1</inkml:trace>
  <inkml:trace contextRef="#ctx0" brushRef="#br0" timeOffset="144362.35">13649 11836 0,'0'-13'0,"-27"13"31,1 13 1,13 1-32,-14 12 31,27 53 0,27-52-31,-14-14 0,0 0 16,67 67 15,-80-67-15,-14 0-1,1-13-15,0 0 16,0 0-16,-14 0 0</inkml:trace>
  <inkml:trace contextRef="#ctx0" brushRef="#br0" timeOffset="144821.7">13675 11823 0,'14'0'15,"-28"0"-15,41 0 0,-14 0 0,0 0 16,14 0-16,-1 13 15,-13-13-15,14 0 0,39 0 32,-53 0-32,-13 14 31,-39 38 0,-1 28 0,93-14 1,-40-53-17,13-13-15,-12 0 0,12 0 16,1-13-16,65-66 31,-79 52-31,-13 1 16,-79-80 15,53 106-15,-14 0-16</inkml:trace>
  <inkml:trace contextRef="#ctx0" brushRef="#br0" timeOffset="161349.62">22563 8491 0,'0'-14'78,"-13"14"-47,26 0 16,0 0-47,133 0 16,-80 0-1,291-13 17,146 0-1,-451 0-31,41-1 31,-133-25 0,27 26-31,0-1 0</inkml:trace>
  <inkml:trace contextRef="#ctx0" brushRef="#br0" timeOffset="161720.79">23793 8200 0,'0'-14'31,"27"14"0,-14 14-15,0-14-16,13 13 16,14 13-1,-13-13-15,-14 14 16,0-14-16,0 14 16,-13-1-16,13 1 0,-13-1 15,0 14-15,-39 65 16,12-78-1,-12-1-15,-67 54 16,79-67 0,1 0-16</inkml:trace>
  <inkml:trace contextRef="#ctx0" brushRef="#br0" timeOffset="165109.85">20447 7261 0,'0'0'0,"13"-14"0,14-12 31,-14 13-15,0-14 0,-26 54 15,-66 79 0,52 26 0,27-106-15,66 14 0,-53-40-1,14 0-15,52-27 16,-52 1 0,52-80-1,-79 80 1,0-14-16,-40-66 15,27 80 1,0 13-16,0 13 16,-53 13-1,52 0 1,1 0-16,13 1 0</inkml:trace>
  <inkml:trace contextRef="#ctx0" brushRef="#br0" timeOffset="165513.91">20817 7181 0,'0'0'0,"-13"0"16,0-26-1,26 66 16,0-27-15,40 119 0,-26-13 15,-14-106-15,-13 14 15,13-67-16,-13 14 1,0-1-16,40-105 16,-1 39 31,-12 93-32</inkml:trace>
  <inkml:trace contextRef="#ctx0" brushRef="#br0" timeOffset="166201.91">21267 7234 0,'0'0'15,"13"0"-15,-13-13 0,0-13 31,0 12-15,-39 28 0,25-14-1,1 13-15,-27 40 16,40-27 0,-13-13-16,13 40 15,0-26 1,13-14-16,1-13 15,-1 13-15,53-13 16,-40-13 0,27-53-1,-39 26 1,-1-13 0,-13 27-1,-27 52 1,27 1-1,-13 118 1,13-92 0,0-13-16,27 105 15,-14-105 1,-13 13-16,26 39 16,-26-52-1,0-27-15,0 0 16,-53-13-1,27-13-15,-80-119 32,93-27-1,39 120-15,1 39-1,-1-14-15,1 14 0,-14 0 16,13-13-16,14 13 15,-27 0 1</inkml:trace>
  <inkml:trace contextRef="#ctx0" brushRef="#br0" timeOffset="166675.57">20143 6996 0,'-13'0'0,"26"0"0,-40 13 16,27 1-16,-13-1 16,13 13-16,0 1 0,-13 12 15,13 14-15,-13 0 16,13 0-16,0 119 16,39-13-1,-12-120 1,12 1-16,1-13 0,13-1 15,66-13-15</inkml:trace>
  <inkml:trace contextRef="#ctx0" brushRef="#br0" timeOffset="167269.57">21822 7023 0,'0'-14'0,"0"28"0,14-14 32,-1 13-17,0 13-15,27 27 16,26 93-1,-53-93-15,14-1 16,-14 1-16,-13 0 16,0 0-16,0 40 15,-27-54-15,14-12 16,-13-1-16,-40 40 16,-1-52-1,54-14 1</inkml:trace>
  <inkml:trace contextRef="#ctx0" brushRef="#br0" timeOffset="177568.6">24468 7710 0,'0'14'62,"-14"52"-31,1-27-31,13 1 0,-26-886 32,-14 2181-1,40-1269-31,0-13 16,-13 212 15,39-80 0,-26-145-31,0 65 31,0-65 1,0-27-32,27-26 46,-1-27-30</inkml:trace>
  <inkml:trace contextRef="#ctx0" brushRef="#br0" timeOffset="178176.76">27800 9416 0,'0'0'0,"860"80"31,-714-67-31,184 13 15</inkml:trace>
  <inkml:trace contextRef="#ctx0" brushRef="#br0" timeOffset="179787.03">24520 6943 0,'-13'0'16,"26"0"-16,-52-26 16,52 26-1,133-27 1,-67 27 0,13 0-16,41 0 0,12 0 15,688 0 16,-581 14-31,832 12 16,-819-13 0,727 14-1,-781-14 1,-12-13-16,277 26 16,-370-26-16,-14 0 15,-26 14-15,-13-14 16,13 0-1,-79-27 17,-13 14-1,26 39 0,0-12-15,26 118 15,-13-79-31,1 0 0,52 251 31,-53-225-31,40 305 32,-40-292-32,0 265 31,-13-132-16,-13-159-15,-13 133 32,-14-80-1,27-93-31,-1-13 0,14 1 16,-26 25 15,26-26-31,-26 14 31,26-14-31,-80 27 31,-158 13 1,159-40-32,-14-13 0,-26 0 0,-13 0 15,-27 0-15,-26-13 0,-27-14 16,-819-65 15,449 39-31,304 26 16,-899-26 15,1005 53-31,-304 0 31,410 0-31</inkml:trace>
  <inkml:trace contextRef="#ctx0" brushRef="#br0" timeOffset="180527.04">26094 7988 0,'27'-13'0,"-54"26"0,67-39 16,0-1-16,-40 14 15,0 0-15,0-1 0,0 1 16,-14 0-16,1 0 15,-132 0 17,92 13-32,-26 26 15,52-13-15,1 14 0,-1 78 47,278 67-16,-211-145-31,0-14 0,-1 13 16,-12-12-16,-14 12 16,-132 27 15,53-40-31,-159-13 31,119-39-15</inkml:trace>
  <inkml:trace contextRef="#ctx0" brushRef="#br0" timeOffset="181037.22">26399 7988 0,'13'0'0,"-26"0"0,39 53 31,-26-27-15,0 1-16,26 105 16,14 53 15,-40-158-15,0 12-16,13-25 0,-13 52 31,14-119 0,-14 26-15,13-65-1,-13 39-15,13 0 0,-13-13 16,0 0-16,0 13 0,0-13 16,0-93-1,13 133 1,93 26-1,-79 13 1,105 93 0,-106-67-1,-13-12-15,-13 12 0,0-12 16,-13-1-16,0-13 16,-106 54-1,93-67-15,-1 0 16,1 0-16</inkml:trace>
  <inkml:trace contextRef="#ctx0" brushRef="#br0" timeOffset="181519.91">27232 8041 0,'0'0'0,"13"0"15,0-13-15,0 13 0,-13-53 32,-13 13-17,-40 0 1,27 40 0,-1 0-16,-52 53 15,53-26 1,-1-1-16,-39 67 15,66-67 1,0 40 0,13-52-1,0-14-15,14 0 0,-14 0 16,14 0-16,39-14 16,-40-12-1,-13 13-15,40-53 16,-39 52-16,-1-12 15,26 26 1,-25 13 0,-1 66-1,0-52 1,0 65 0,1-78-1,25 12-15</inkml:trace>
  <inkml:trace contextRef="#ctx0" brushRef="#br0" timeOffset="181781.78">27748 7895 0,'13'-26'0,"-26"52"0,26-65 0,-13 12 15,-13 27 1,-1 0-16,-12 0 15,13 14-15,-14 12 0,1-13 16,-1 14-16,1-1 16,-1 14-16,14-14 0,0 14 15,0 0-15,26 52 16,0-65 0,0-1-16,14 0 15,171-12 1</inkml:trace>
  <inkml:trace contextRef="#ctx0" brushRef="#br0" timeOffset="182269.69">28078 8001 0,'-13'0'16,"0"0"-16,0 0 0,52 0 0,-92 0 15,40 0-15,0 13 16,0-13-16,-1 14 15,14 25 1,14-25 0,39 38-1,-27-52 1,-13 14-16,14-14 0,-1 0 16,67-27-1,-80 14 1,0 0-16,27-67 15,-27 54 1,-13-27-16,0 27 16,-13 12-16,-14-12 15,14 13-15,-13 13 0,-1 0 16,-105 79 0,106-39-16,-41 105 31,67-105-16,14 0-15,91 92 16,-65-106 0,119 1-1,-120-27 1,94-80 0,-94 27-1,-39 27-15</inkml:trace>
  <inkml:trace contextRef="#ctx0" brushRef="#br0" timeOffset="184120.86">24203 9112 0,'0'0'16,"40"0"0,-1 0-1,1 0-15,211 0 32,-184 0-17,-1 0-15,0 0 0,0 0 16,-13 0-16,0 0 0,0 0 15,-14 0-15,1 0 0,-14 0 16,14 0 15</inkml:trace>
  <inkml:trace contextRef="#ctx0" brushRef="#br0" timeOffset="185864.79">25526 7023 0,'-14'0'0,"28"0"0,-54 0 15,-13 0-15,27 0 16,-14 0-16,13 0 0,-12 0 16,-120 66-1,119-40 1,1 1-16,-1 12 0,14 1 16,-41 145 15,67-132-31,80 119 31,290-40 0,-290-132-31,-1-13 0,397-185 47,-317-93-16,-159 238-31,-159-79 32,-211 92-1,304 53-31,-1 0 0</inkml:trace>
  <inkml:trace contextRef="#ctx0" brushRef="#br0" timeOffset="186408.77">25261 7366 0,'0'0'0,"-13"0"15,0 0-15,-1 27 16,1-14 0,13 0-16,-13 67 15,0-54 1,13 1-16,-27 65 31,27-79-31,-13 1 0,13-1 16,27-119 31,-1 13-32,27-105 1,-40 158 0,0 14-16,14 0 15,-14 26 1,-13 13-16,13 13 15,40 146 17,-53-145-32,13 12 0,-13-12 15,0-1-15,0 1 0,0-1 16,0 0 15</inkml:trace>
  <inkml:trace contextRef="#ctx0" brushRef="#br0" timeOffset="186941.89">25314 7433 0,'-13'-14'0,"0"-12"0,39 66 0,-66-93 16,27 53-16,13-14 15,13 14 1,1 0 0,78 0 15,-65 0-31,-1 0 0,-13 0 15,14 0-15,-1-13 0,-13 13 16,40-13 15,-53 39 16,-13-12-47,13 12 0,0-13 16,-13 133 15,13-120-31,0 1 0,0-14 16,0 0-16,13 27 31,-13-53-15,13-93 15,-13 26-31,0 41 15,0-14-15,0 13 16,0 1-16,0-1 0,0 13 16,66-25 15,-39 65-31,-1 0 0,-12 0 16,38 106 15,-52-92-31,0-14 15,-92 40 1</inkml:trace>
  <inkml:trace contextRef="#ctx0" brushRef="#br0" timeOffset="187545.88">27139 7234 0,'13'-13'16,"-13"0"-16,-13 39 0,13-65 0,0 25 16,-13 14-16,0-13 0,-14 0 15,-92-14 1,93 27 0,-14 0-16,-92 40 15,92-13 1,1-1-16,-81 119 15,107-105 1,13 106 0,13-107-1,14-12-15,66 39 16,-54-53 0,1 0-16,13 1 15,0-14-15,0 0 0,-1-14 16,213-65-1,-199 52-15,-13-12 16,119-173 0,-159 159-1,-39-132 1,-265 93 15,211 78-15,-144 41-1</inkml:trace>
  <inkml:trace contextRef="#ctx0" brushRef="#br0" timeOffset="188066.07">26782 7380 0,'0'13'32,"0"53"-17,0-40 1,0-12-16,0 12 15,0 1-15,0-14 0,0 13 16,-13-13-16,0 27 16,13-53 31,0 0-47,39-106 31,-25 79-31,-1 14 0,40-107 31,13 107 0,-53 39-31,-13 0 0,13 14 16,14 105 15,-14-26 0</inkml:trace>
  <inkml:trace contextRef="#ctx0" brushRef="#br0" timeOffset="188600.74">26782 7419 0,'0'0'0,"-13"-13"15,0-27 16,118 27 1,-78 13-32,52 0 15,-52 0-15,52 0 16,-66 0 0,14 0-1,-27 27 16,-13-14-15,13 0 0,0 14-16,-14 12 0,14-12 15,0-1-15,-13 1 16,13 65 0,0-79-1,27-39 32,-1-133-31,-26 120-1,13-1-15,0 0 16,40-52 0,-39 78-1,105 81 1,-106 52 15,-26-93-15,-80 0-1,67-26 1</inkml:trace>
  <inkml:trace contextRef="#ctx0" brushRef="#br0" timeOffset="189182.82">28845 7128 0,'-26'-13'0,"-14"0"15,106 39-15,-172-65 0,-39 26 16,92 13 0,0 0-16,0 0 15,-198 119 1,225-80-1,-1 1-15,-26 119 16,53-107 0,0 1-16,13 0 15,146 146 1,-119-173 0,13-13-16,0 1 15,13-14-15,0 0 0,0 0 16,0-14-16,146-52 15,-146 27 1,0-1-16,93-132 16,-120 119-1,1-13-15,-119-238 32,-40 251-17,-27 13 1,80 40-16,0 0 0,-53 13 15,66 1 1,13 12-16</inkml:trace>
  <inkml:trace contextRef="#ctx0" brushRef="#br0" timeOffset="189693.91">28343 7446 0,'-14'0'0,"28"0"0,-28-13 16,14 26 15,0 0-31,0 0 0,0 14 15,-26 118 17,26-132-32,0 14 15,0-1 1,0-26 15,0-13-31,13-13 16,53-186 15,-39 172-31,-14 1 16,53-54-1,-53 80-15,14 13 16,39 119 15,-66-79-31,0-1 16,0-12-16,0 12 0,13 67 31,-13-79-31</inkml:trace>
  <inkml:trace contextRef="#ctx0" brushRef="#br0" timeOffset="190256.22">28435 7472 0,'-13'-13'16,"26"26"-16,53-26 47,67 13-16,-107 0-31,40 0 31,-53 0-15,-13-13-16,0 39 47,-13 106-16,13-105-31,0 66 31,13-54-15,-13-26-16,14-26 31,-14 0-31,26-80 32,14-118-17,-27 158 1,66-53-1,-52 106 1,-1 0-16,-12 13 16,12 120 15,-26-107-31,-93 27 16</inkml:trace>
  <inkml:trace contextRef="#ctx0" brushRef="#br0" timeOffset="195083.57">23780 10858 0,'0'0'0,"0"-27"16,-13 27-16,-27 14 31,40 12-16,-13 172 1,13 252 15,13-357-15,-13-14-16,13 185 16,-13-184-1,0-14-15,-26 198 16,-14-79 15,40-171-15,40-14-1,-14 0 1,199-27 0,-132 27-1,489 27 16,-463-27-31,304 79 16,-344-66 0,93 40-1,-132-66 17,-40-14-17,-13 14-15,-27-93 16,27 67-1,-40-186 1,53 172 0,0-26-16,13-133 15,0 133 1,14-1-16,26-158 16,-1 93-1,-12-67 1,-27 93-1,-13 66-15,0-26 16,-172-93 15,106 159-15,-26 13-16,-596-13 31,569 13-15,0 0-16,13 13 0,-172 0 31,199 27-15</inkml:trace>
  <inkml:trace contextRef="#ctx0" brushRef="#br0" timeOffset="196102.92">26954 11175 0,'-13'-26'0,"26"52"0,-66-79 31,53 66-31,0 1 0,-13 25 16,13-12-16,0 26 15,-27 423 17,14-384-17,-26 358 1,25-357 0,14-14-16,0 0 0,0 1 15,0-28-15,0 15 16,0-14-16,0-1 0,0-12 15,14 39 1,131-52 15,-92-27-31,251-13 32,-225 13-32,27 13 0,317 53 31,-211-13-16,291 26 17,-186-66-1,-290-39-31,-1 13 0,-13 0 16,-13-14-16,0-13 0,0 14 15,-119-252 16,-13-118 1,145-28-1,80 213-15,-54 145-16,147-159 31,-147 185-31,-12 0 0,65-52 31,-92 52-15,-198-39 15,-490-53 0,-13 39 0,252 106 1,396 1-32,26-1 15,27 26 1,13-25-16</inkml:trace>
  <inkml:trace contextRef="#ctx0" brushRef="#br0" timeOffset="197062.73">30776 11387 0,'-13'-14'0,"0"14"16,39 14-16,-65-14 15,39 185 17,-14-119-32,14 0 15,-53 437 17,40-411-32,0 1 0,0-14 15,0-13-15,-1 14 16,-39 105-1,40-132 1,13-27-16,0-13 16,13 1-1,1-14 1,12-14-16,1 14 0,250-26 31,-211 26-15,14 0-16,-1 13 15,344 53 1,-343-53 0,-1 1-16,0-1 15,1 0-15,-14 0 0,0 1 16,119 12 0,-145-26-1,26-66 1,-66 26-1,0 14-15,0-27 0,0 0 16,-13 0-16,0-13 0,-27-331 31,40 318-15,0-225 0,0 224-1,0 14-15,13-106 16,-13 106-1,27-119 1,-27 119 0,0 39-16,-14 1 15,1 13-15,-13-14 0,-14 14 16,-132-27 0,79 27-1,1 13-15,-384-53 16,357 40-1,-371-40 1</inkml:trace>
  <inkml:trace contextRef="#ctx0" brushRef="#br0" timeOffset="197744.5">24547 13053 0,'0'0'0,"0"-13"16,0-14-1,13 27 1,0 0-16,-13 14 16,27 131-1,-27-105 1,26 92 0</inkml:trace>
  <inkml:trace contextRef="#ctx0" brushRef="#br0" timeOffset="198067.96">24349 13119 0,'-14'-40'0,"28"80"0,25-291 46,-12 251-46,12 0 0,1 0 0,13 13 16,92 80 0,-105-54-1,13 1-15,26 92 16,-132 14 15,14-133-31,-14 0 16,-304-39 15,317 13-31,14-1 16</inkml:trace>
  <inkml:trace contextRef="#ctx0" brushRef="#br0" timeOffset="198752.9">27589 13503 0,'13'-14'0,"-26"28"0,26-41 16,0 27-16,-13-13 0,0 0 15,-13-27 1,13 27-1,-13 13-15,-14 0 0,-78 26 32,38 27-17,41-26-15,0 12 16,12 120 0,186-27 15,-119-132-31,13 0 15,106-66 1,13-212 15,-185 226-15,-105-107 0</inkml:trace>
  <inkml:trace contextRef="#ctx0" brushRef="#br0" timeOffset="198994.81">27708 13503 0,'0'13'0,"0"27"31,40-1-16,-27-12-15,13-1 0,-13 14 16,120 171 15,-107-184-31,-13-1 16,1-12-16,-1-14 0,0 0 16</inkml:trace>
  <inkml:trace contextRef="#ctx0" brushRef="#br0" timeOffset="199535.24">31028 13318 0,'-14'0'31,"1"13"-15,40-26-16,-54 39 0,14 0 0,0 1 0,-1 13 15,14-1-15,-13 14 16,0 0-16,-13 172 31,26-186-31,0-12 16,0-1-16</inkml:trace>
  <inkml:trace contextRef="#ctx0" brushRef="#br0" timeOffset="199820.98">31041 13331 0,'-13'-40'0,"26"80"0,-26-106 15,-1 39-15,14 14 0,0 0 16,0-1 0,93 41 15,92 92 0,-172-106-31,-52 67 31,-226-94 1</inkml:trace>
  <inkml:trace contextRef="#ctx0" brushRef="#br0" timeOffset="207411.87">13887 9086 0,'13'0'0,"-13"-14"31,66 14 16,-39 0-32,26 0-15,0 14 0,13-14 16,-13 0-16,66 0 16,-80 0-16,1 0 15,13 0 1</inkml:trace>
  <inkml:trace contextRef="#ctx0" brushRef="#br0" timeOffset="207630.38">14006 9244 0,'-13'0'0,"13"14"16,13-28-16,40 28 31,-13-14-15,158-14-1,-132 14 1,-13-13-16,26 13 16,-52 0-16</inkml:trace>
  <inkml:trace contextRef="#ctx0" brushRef="#br0" timeOffset="209536.59">24071 10236 0,'0'0'0,"0"-13"31,0 0 0,-13 13-31,-1 0 16,-39 39 15,27 14 0,52-26 0,80 12 1,-93-25-32,80 39 31,-93 13 0,-13-53-31,0 0 16,-14-13-16</inkml:trace>
  <inkml:trace contextRef="#ctx0" brushRef="#br0" timeOffset="210030.6">23978 10210 0,'0'-13'15,"132"13"17,-39 0-17,-53 0-15,13 0 16,-14 0-16,-12 0 0,12 13 16,-12-13-16,-14 0 15,0 0-15,-13 26 31,-53 40 1,53-52-32,-13-1 15,13 13-15,-13-13 0,13 1 16,0 12-16,0-13 0,13 1 16,80 38 15,-40-52-16,-27-13-15,67-26 32,-67-1-17,-26 27-15,0-14 16,0 1-16,-13 13 0,-106-54 31,-13 54-15</inkml:trace>
  <inkml:trace contextRef="#ctx0" brushRef="#br0" timeOffset="210849.79">27470 10527 0,'-13'0'16,"26"0"-16,-40 0 0,27-13 0,0 0 15,40-14 17,0 14-17,-27 13-15,13 0 0,41 40 32,-120 92-1,-66-66 0,92-53-15,14-13-16,0 0 0,-1 0 31,147-39 0,-107 39-31,1 0 16,52 39 15,-66-26-31,0 1 0,1-1 16,-1-13-16,0 13 15,27 0-15</inkml:trace>
  <inkml:trace contextRef="#ctx0" brushRef="#br0" timeOffset="211196.52">28012 10659 0,'13'-26'16,"1"-14"-16,-41 106 0,54-158 16,-27 79-16,-14-1 15,1 1-15,0 13 16,0 0-16,-1 13 16,1 1-16,-40 52 31,40-40-31,13 1 0,0-14 15,40 79 17,-14-92-32,1 14 0,-1-14 15,1 0-15,65-67 32,-52-52-1,-40 93-31,-13 13 0,-1 0 15,-78-14 17</inkml:trace>
  <inkml:trace contextRef="#ctx0" brushRef="#br0" timeOffset="212207.98">30763 10620 0,'13'0'0,"-26"0"0,13-14 46,-13 41-14,0-14-32,13 0 0,0 1 15,0 12-15,52 53 32,68-12-1,-94-67-31,14 0 15,-27 0-15,0-14 16,-13-52 0,-13 40-16,-14-1 15,1-12-15,-14 12 16,1 1-16,12-14 0,-13 14 16,1-1-16,12 1 0,-12-27 31,92-27 0,-27 80-31,0-13 0,1 13 16,-1 0-16,1 0 15,26 53 17,-53-26-32,0-1 0,-53 67 31,26-54-16,14-26-15,13 1 0,0-1 16,0 0-16,0 0 0,13 1 16,1-14-16</inkml:trace>
  <inkml:trace contextRef="#ctx0" brushRef="#br0" timeOffset="212520.83">31199 10580 0,'0'0'0,"0"-13"32,-13 13-32,0 13 15,-66 53 17,65-39-32,1 52 15,13-53 1,13-12-16,1-1 15,25 13-15,-25-12 16,12-14-16,0 0 0,94-40 47,-107 13-47,-26-65 31,-14 65-31,-52-12 0</inkml:trace>
  <inkml:trace contextRef="#ctx0" brushRef="#br0" timeOffset="-213270.05">24534 9972 0,'0'0'0,"-27"-14"16,1-12-16,-1 13 0,-12 0 15,-1-14-15,-105 1 16,52 26 0,27 26-16,13 1 15,-185 171 1,66 106 15,172-251-15,26 0-16,54 39 15,211 27 1,-199-105 0,1-14-16,-1 0 0,292-80 31,-225 1-15,-106 26-16,-1 13 15,15-211 1,-94 185-16,1 0 15,-146-93 1,26 93 0,-131 26-1,237 40 1</inkml:trace>
  <inkml:trace contextRef="#ctx0" brushRef="#br0" timeOffset="-212335.91">28118 10501 0,'0'-14'0,"0"28"0,-13-28 0,-27-25 31,-119-14 0,106 53-15,-145 13-1,132 0-15,-13 1 0,-1 12 16,-237 146 15,277-119-31,0-14 16,27 67-16,26-40 15,305 278 17,-226-304-17,1 0-15,0-14 0,356-13 32,-317-52-17,-13-54 1,67-145 15,-160 159-31,1 13 0,-27-1 0,0 1 16,-93-92-1,-357 52 17,384 106-17,0 0-15,-27 26 16,67-13-16</inkml:trace>
  <inkml:trace contextRef="#ctx0" brushRef="#br0" timeOffset="-211399.19">31147 10236 0,'0'0'0,"-14"-13"0,1 0 0,0 0 16,0 13-16,-1-14 0,-12 1 15,-225 40 17,185-14-32,-14 13 15,14 1-15,-66 39 16,79-27-16,-40 54 16,54 13-1,39-53-15,0 13 0,172 185 31,224 0 1,-303-224-32,-14-14 15,14-13-15,317-132 32,-119-212-1,-278 265-31,-13-1 15,-119-131 1,40 145-16,-14 13 0,-26 0 16,13 13-16,-13 0 15,13 27-15,14 0 0</inkml:trace>
  <inkml:trace contextRef="#ctx0" brushRef="#br0" timeOffset="-205111.95">24097 11281 0,'-13'13'16,"26"-26"-16,-52 39 15,65 14-15,-13-27 16,67 0 0,-27-13-16,-1 0 0,15 0 15,-1 0-15</inkml:trace>
  <inkml:trace contextRef="#ctx0" brushRef="#br0" timeOffset="-204885.49">24084 11651 0,'-13'13'0,"26"-26"0,-26 40 0,13-14 15,26 0 1,199 14 15,-172-27-15,53 13-16</inkml:trace>
  <inkml:trace contextRef="#ctx0" brushRef="#br0" timeOffset="-204255.47">27457 11889 0,'-80'0'31,"160"0"-31,-107-39 32,54 39-17,26 0-15,171 26 32</inkml:trace>
  <inkml:trace contextRef="#ctx0" brushRef="#br0" timeOffset="-204072.28">27311 12101 0,'0'13'0,"0"-26"0,27 39 16,12-12-16,1-1 0,13 0 15,13 0-15,0-13 16,384 27-1</inkml:trace>
  <inkml:trace contextRef="#ctx0" brushRef="#br0" timeOffset="-203400.11">31054 11783 0,'-13'0'0,"26"0"15,-26-13 1,39 0-16,-13 13 0,27-13 16,0 0-16,145 13 15</inkml:trace>
  <inkml:trace contextRef="#ctx0" brushRef="#br0" timeOffset="-203208.04">30988 12008 0,'-13'13'16,"26"-26"-16,-26 40 0,52-1 15,107 1 1,-93-27-1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0.267"/>
    </inkml:context>
    <inkml:brush xml:id="br0">
      <inkml:brushProperty name="width" value="0.05" units="cm"/>
      <inkml:brushProperty name="height" value="0.05" units="cm"/>
    </inkml:brush>
  </inkml:definitions>
  <inkml:trace contextRef="#ctx0" brushRef="#br0">111 350 24575,'7'0'0,"0"0"0,0 1 0,0 0 0,0 1 0,0-1 0,0 1 0,0 0 0,-1 1 0,1 0 0,-1 0 0,1 0 0,-1 1 0,0 0 0,0 0 0,-1 1 0,1-1 0,-1 1 0,0 1 0,-1-1 0,1 0 0,-1 1 0,0 0 0,0 0 0,-1 1 0,1-1 0,-2 0 0,1 1 0,-1 0 0,0 0 0,0 0 0,0 0 0,-1 0 0,0 12 0,-1 41 0,-3-1 0,-22 117 0,13-97 0,-68 608 0,-1 7 0,53-521 0,-16 108 0,44-277 0,-1 0 0,1 0 0,0 1 0,0-1 0,0 0 0,0 0 0,1 0 0,-1 0 0,1 0 0,0 0 0,1 0 0,-1 0 0,4 7 0,-3-9 0,0 1 0,0-1 0,0 0 0,1 1 0,-1-1 0,1 0 0,0-1 0,-1 1 0,1 0 0,0-1 0,0 1 0,0-1 0,0 0 0,0 0 0,1 0 0,-1-1 0,0 1 0,4 0 0,29 2 0,-1-2 0,1-1 0,39-6 0,-19 1 0,808-12-1192,-137 67-1456,-1 25 977,-401-40 1888,254 28-632,503 51-1539,1-24 712,-621-67 2288,-3-28 0,-403 2 560,103-20 0,-143 20-1331,-1-1 1,0-1-1,1 0 0,-2-1 0,1-1 0,-1 0 0,0-1 0,0 0 1,-1-1-1,0-1 0,15-14 0,-24 19-268,1-1 0,-1 1 0,0 0 1,-1-1-1,1 0 0,-1 0 0,0 0 0,-1 0 1,1 0-1,-1-1 0,-1 1 0,1-1 0,-1 1 1,0-1-1,-1 0 0,1 1 0,-1-1 0,0 0 0,-1 1 1,0-1-1,0 0 0,0 1 0,-4-10 0,-5-10 17,-1 0 0,-1 1 0,-1 0 0,-21-30 0,11 18-17,7 8-7,2-1 0,1 0 0,1-1 0,2 0 0,1-1 0,1 0 0,2 0 0,1-1 0,2 1 0,0-52 0,7-2 0,4 1 0,34-155 0,-5 91 0,66-172 0,84-133 0,-154 377 0,23-85 0,-43 116 0,-3 0 0,-1-1 0,4-63 0,-13 99 0,0 0 0,0 0 0,-1 0 0,0 0 0,-1-1 0,0 2 0,-1-1 0,0 0 0,-1 0 0,0 1 0,-9-16 0,9 19 0,0 1 0,-1 1 0,0-1 0,0 1 0,0-1 0,0 1 0,-1 1 0,0-1 0,0 1 0,0 0 0,0 1 0,-1-1 0,1 1 0,-1 0 0,0 1 0,0 0 0,0 0 0,-12-2 0,-201-12 0,102 11 0,-721-70-1304,65 4-353,-1891-64-57,1297 122 2038,1268 17 1852,-166 28-1,254-29-2175,0 1 0,0 0 0,0 0 0,0 1 0,1 1 0,-13 8 0,8-6 0,-24 11 0,-1-2 0,0-2 0,-66 15 0,0 1 0,82-24 139,6-1-640,0 1-1,-28 13 1,32-11-6325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1.028"/>
    </inkml:context>
    <inkml:brush xml:id="br0">
      <inkml:brushProperty name="width" value="0.05" units="cm"/>
      <inkml:brushProperty name="height" value="0.05" units="cm"/>
    </inkml:brush>
  </inkml:definitions>
  <inkml:trace contextRef="#ctx0" brushRef="#br0">58 73 24575,'-4'15'0,"-12"40"0,7-28 0,1 1 0,-5 39 0,9-31 0,1 1 0,3-1 0,0 0 0,3 0 0,6 37 0,-6-58 0,0-1 0,1 1 0,0-1 0,1 0 0,1 0 0,0-1 0,1 1 0,1-2 0,0 1 0,0-1 0,1 0 0,1-1 0,0 0 0,1 0 0,11 8 0,-14-13 0,-1-1 0,1 0 0,0-1 0,1 0 0,-1 0 0,1-1 0,-1 0 0,1-1 0,0 0 0,0 0 0,13 1 0,-10-3 0,1 0 0,0-1 0,-1 0 0,1-1 0,0-1 0,-1 0 0,18-6 0,-7-1 0,0 0 0,-2-2 0,1 0 0,-1-2 0,-1 0 0,-1-1 0,0-1 0,17-18 0,-15 10 0,0-1 0,-2-1 0,-1 0 0,-1-1 0,-1-1 0,-2-1 0,14-37 0,-16 33 0,-1-2 0,-2 1 0,-2-1 0,-1-1 0,-1 1 0,-1-46 0,-4 76-91,1 1 0,-1-1 0,-1 0 0,1 1 0,-1-1 0,1 1 0,-1-1 0,0 1 0,-1-1 0,1 1 0,-1 0 0,0 0 0,0 0 0,-4-7 0,-2 4-6735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1.320"/>
    </inkml:context>
    <inkml:brush xml:id="br0">
      <inkml:brushProperty name="width" value="0.05" units="cm"/>
      <inkml:brushProperty name="height" value="0.05" units="cm"/>
    </inkml:brush>
  </inkml:definitions>
  <inkml:trace contextRef="#ctx0" brushRef="#br0">166 1 24575,'1'0'0,"0"0"0,-1 0 0,1 0 0,0 1 0,-1-1 0,1 0 0,0 1 0,-1-1 0,1 1 0,-1-1 0,1 0 0,-1 1 0,1-1 0,-1 1 0,1-1 0,-1 1 0,1 0 0,-1-1 0,0 1 0,1-1 0,-1 1 0,0 0 0,0-1 0,1 1 0,-1 0 0,0-1 0,0 1 0,0 0 0,0 0 0,0-1 0,0 1 0,0 0 0,0-1 0,0 1 0,0 0 0,0 0 0,0-1 0,-1 1 0,1 1 0,-8 29 0,-27 55 0,4 2 0,5 1 0,3 1 0,-11 94 0,28-139 183,-7 82-1731,12-104-5278</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2.238"/>
    </inkml:context>
    <inkml:brush xml:id="br0">
      <inkml:brushProperty name="width" value="0.05" units="cm"/>
      <inkml:brushProperty name="height" value="0.05" units="cm"/>
    </inkml:brush>
  </inkml:definitions>
  <inkml:trace contextRef="#ctx0" brushRef="#br0">296 15 24575,'0'0'0,"-1"-1"0,1 0 0,0 0 0,0 1 0,-1-1 0,1 0 0,0 0 0,-1 1 0,1-1 0,-1 0 0,1 1 0,-1-1 0,1 1 0,-1-1 0,0 1 0,1-1 0,-1 1 0,1-1 0,-1 1 0,0-1 0,0 1 0,1 0 0,-1-1 0,0 1 0,0 0 0,1 0 0,-1 0 0,0-1 0,0 1 0,1 0 0,-1 0 0,0 0 0,0 0 0,0 1 0,1-1 0,-1 0 0,-1 0 0,-3 1 0,1-1 0,0 1 0,-1 0 0,1 0 0,-7 3 0,5-1 0,1 1 0,-1 0 0,0 0 0,1 0 0,0 1 0,0 0 0,0 0 0,1 0 0,-1 0 0,1 1 0,1 0 0,-1 0 0,1 0 0,0 0 0,0 0 0,-2 11 0,-4 11 0,2 0 0,-5 46 0,11-63 0,-50 724-489,43-501 404,-59 863 85,62-1015-887,4-53-5843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3.776"/>
    </inkml:context>
    <inkml:brush xml:id="br0">
      <inkml:brushProperty name="width" value="0.05" units="cm"/>
      <inkml:brushProperty name="height" value="0.05" units="cm"/>
    </inkml:brush>
  </inkml:definitions>
  <inkml:trace contextRef="#ctx0" brushRef="#br0">479 462 24575,'-2'29'0,"-1"0"0,-2 0 0,-11 41 0,-3 19 0,-32 402 23,16-103-139,6-206-138,-55 191 0,-81 170 295,154-510-41,-32 111 0,38-122 0,1-1 0,1 1 0,0 0 0,2 37 0,2-53 5,-1-1 1,1 0 0,0 0-1,0 0 1,0 0 0,1 0-1,0-1 1,0 1 0,0 0-1,1-1 1,-1 1 0,1-1-1,6 8 1,-3-7 14,-1 0 0,1 0-1,0-1 1,0 1 0,1-1 0,-1-1 0,1 1 0,11 3-1,9 2 41,1-3 0,-1 0-1,1-1 1,30 0 0,-41-3-56,619 43-664,-264-22-69,1798 155-6467,-764-58 5002,1284 64 1818,-953-154 212,-1277-53 1198,-9-40-155,-393 51 163,0-3 1,69-28-1,-104 34-639,-1-1-1,-1-1 1,0 0-1,-1-2 1,0-1 0,-1 0-1,0-1 1,23-26-1,-32 29-289,-1-1-1,0 0 1,-1-1-1,0 0 1,-1 0 0,-1-1-1,0 0 1,-1 0-1,0 0 1,-2-1-1,0 1 1,0-1 0,0-21-1,-3-11 158,-1 1 0,-2-1 0,-12-55 0,-60-240-478,-22 5-122,43 154 258,43 146 72,-92-348 0,83 291 0,4-1 0,-4-108 0,35-229 606,-14 409-602,2-6-4,-1 12 0,-1 0 0,0-1 0,-3-26 0,1 40 0,1 0 0,-1 1 0,-1-1 0,1 0 0,-1 1 0,1-1 0,-1 1 0,0-1 0,-1 1 0,1 0 0,-1 0 0,0 0 0,0 1 0,0-1 0,-1 0 0,1 1 0,-1 0 0,-4-3 0,-6-2 0,0 0 0,0 1 0,-1 1 0,-24-7 0,-67-12 0,87 21 0,-856-125-1385,-11 58-672,870 69 2033,-2075-114-3143,475 31 1489,-339-36 826,1063 94 6151,852 28-4657,1 2 0,0 1 0,0 2-1,1 2 1,-69 23 0,-9 16-627,59-22-16,-1-3 1,-85 21-1,65-30 1,-1-2 0,0-5 0,-83-2 0,109-6 0,31 0 0,1 1 0,-1 1 0,0 1 0,1 1 0,-29 6 0,48-7 0,0-1 0,1 1 0,-1-1 0,1 1 0,-1 0 0,0 0 0,1-1 0,-1 1 0,1 0 0,0 1 0,-1-1 0,1 0 0,0 0 0,0 0 0,-1 1 0,1-1 0,0 1 0,0-1 0,1 1 0,-1-1 0,0 1 0,0-1 0,1 1 0,-1 0 0,1-1 0,-1 1 0,1 0 0,0-1 0,0 1 0,0 0 0,0 0 0,0-1 0,0 1 0,0 0 0,1 0 0,-1-1 0,0 1 0,2 2 0,2 7 0,0 0 0,1 0 0,0 0 0,10 15 0,-10-19 0,11 19 205,-5-9-990,16 34 0,-19-32-6041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4.399"/>
    </inkml:context>
    <inkml:brush xml:id="br0">
      <inkml:brushProperty name="width" value="0.05" units="cm"/>
      <inkml:brushProperty name="height" value="0.05" units="cm"/>
    </inkml:brush>
  </inkml:definitions>
  <inkml:trace contextRef="#ctx0" brushRef="#br0">2 48 24575,'-1'-12'0,"1"9"0,0 0 0,0 0 0,0 0 0,0 0 0,0 0 0,1 0 0,-1 0 0,1 0 0,1-4 0,-2 7 0,0 0 0,0 0 0,0 0 0,0 0 0,0 0 0,0-1 0,0 1 0,0 0 0,0 0 0,0 0 0,0 0 0,1 0 0,-1 0 0,0 0 0,0 0 0,0 0 0,0 0 0,0 0 0,0-1 0,0 1 0,0 0 0,0 0 0,0 0 0,0 0 0,0 0 0,1 0 0,-1 0 0,0 0 0,0 0 0,0 0 0,0 0 0,0 0 0,0 0 0,0 0 0,0 0 0,0 0 0,1 0 0,-1 0 0,0 0 0,0 0 0,0 0 0,0 0 0,0 0 0,0 0 0,0 0 0,0 0 0,0 0 0,0 0 0,1 0 0,-1 1 0,0-1 0,0 0 0,0 0 0,0 0 0,0 0 0,0 0 0,0 0 0,4 8 0,0 13 0,18 234 321,-21 3-1034,-2-168-260,1-57-5853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4.678"/>
    </inkml:context>
    <inkml:brush xml:id="br0">
      <inkml:brushProperty name="width" value="0.05" units="cm"/>
      <inkml:brushProperty name="height" value="0.05" units="cm"/>
    </inkml:brush>
  </inkml:definitions>
  <inkml:trace contextRef="#ctx0" brushRef="#br0">12 429 24575,'-6'-92'0,"3"65"0,1 0 0,2 0 0,4-51 0,-2 69 0,-1 1 0,2 0 0,-1 0 0,1 0 0,0 0 0,1 0 0,-1 1 0,2-1 0,-1 1 0,1 0 0,0 1 0,0-1 0,1 1 0,0 0 0,0 0 0,13-9 0,-8 9 0,0 0 0,0 0 0,1 1 0,-1 0 0,1 1 0,0 1 0,1 0 0,-1 0 0,1 1 0,-1 1 0,1 0 0,-1 1 0,1 0 0,23 4 0,-16-1 0,1 1 0,-2 1 0,1 0 0,0 2 0,-1 0 0,-1 1 0,1 1 0,24 17 0,-33-19 0,0 0 0,-1 1 0,0 0 0,0 0 0,-1 1 0,0 0 0,-1 1 0,0 0 0,0 0 0,-1 0 0,9 22 0,-12-23 0,0 1 0,0-1 0,-1 0 0,0 1 0,-1 0 0,0-1 0,-1 1 0,0 0 0,0-1 0,-1 1 0,-1-1 0,1 1 0,-1-1 0,-1 1 0,-4 11 0,-1-4 29,-1 0-1,0-1 1,-1 0-1,-1-1 0,0 0 1,-1-1-1,-1 0 1,0-1-1,-1 0 1,0-1-1,-22 14 1,-12 4-598,0-2 0,-76 32 0,67-36-6257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5.021"/>
    </inkml:context>
    <inkml:brush xml:id="br0">
      <inkml:brushProperty name="width" value="0.05" units="cm"/>
      <inkml:brushProperty name="height" value="0.05" units="cm"/>
    </inkml:brush>
  </inkml:definitions>
  <inkml:trace contextRef="#ctx0" brushRef="#br0">0 1 24575,'4'0'0,"-1"1"0,0 0 0,1 1 0,-1-1 0,0 1 0,0-1 0,3 3 0,5 2 0,4 2 0,-1 2 0,0-1 0,0 1 0,-1 1 0,0 1 0,-1 0 0,21 26 0,-5 1 0,37 64 0,-51-77 0,0 0 0,-2 1 0,9 30 0,-17-46 0,-1 0 0,-1 1 0,0-1 0,0 0 0,-1 1 0,-1-1 0,1 1 0,-2-1 0,0 1 0,-4 20 0,5-30 0,-1 0 0,1-1 0,0 1 0,-1-1 0,1 1 0,-1-1 0,1 0 0,-1 1 0,0-1 0,0 1 0,1-1 0,-1 0 0,0 0 0,0 1 0,0-1 0,0 0 0,-1 0 0,1 0 0,0 0 0,0 0 0,-1 0 0,1-1 0,0 1 0,-1 0 0,1-1 0,-1 1 0,1-1 0,-1 1 0,1-1 0,-1 0 0,1 1 0,-1-1 0,1 0 0,-1 0 0,0 0 0,1 0 0,-1-1 0,-1 1 0,-1-2 0,0 1 0,0-1 0,0 0 0,0 0 0,0-1 0,1 1 0,-1-1 0,1 0 0,-1 0 0,1 0 0,0 0 0,-4-6 0,0-2 0,1 0 0,0 0 0,1 0 0,1-1 0,-1 0 0,2 0 0,0 0 0,0 0 0,1-1 0,0 1 0,1 0 0,1-1 0,2-21 0,0 10 0,1 1 0,1 0 0,1 0 0,2 1 0,0-1 0,15-31 0,3 10-1365,0 8-5461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5.395"/>
    </inkml:context>
    <inkml:brush xml:id="br0">
      <inkml:brushProperty name="width" value="0.05" units="cm"/>
      <inkml:brushProperty name="height" value="0.05" units="cm"/>
    </inkml:brush>
  </inkml:definitions>
  <inkml:trace contextRef="#ctx0" brushRef="#br0">218 79 24575,'-4'1'0,"0"0"0,1 0 0,-1 0 0,0 0 0,0 0 0,1 1 0,-1 0 0,1 0 0,-1 0 0,1 0 0,0 0 0,-6 6 0,-34 34 0,41-39 0,-12 14 0,0 1 0,2 0 0,0 1 0,1 1 0,1 0 0,1 0 0,0 1 0,2 0 0,0 0 0,-6 44 0,12-59 0,0-1 0,1 0 0,-1 0 0,1 0 0,1 1 0,-1-1 0,1 0 0,0 0 0,0 0 0,0 0 0,1 0 0,0 0 0,0 0 0,0 0 0,0-1 0,1 1 0,0-1 0,0 0 0,0 1 0,1-1 0,-1-1 0,1 1 0,0 0 0,0-1 0,0 0 0,0 0 0,1 0 0,-1 0 0,1-1 0,-1 0 0,1 0 0,0 0 0,0-1 0,0 1 0,7 0 0,-1-1 0,0 0 0,0 0 0,0-1 0,0 0 0,0-1 0,0-1 0,0 1 0,0-2 0,0 1 0,-1-2 0,1 1 0,-1-2 0,0 1 0,0-1 0,0-1 0,-1 0 0,0 0 0,0-1 0,0 0 0,10-12 0,-7 8 0,-1-1 0,-1 0 0,0-1 0,-1 0 0,0-1 0,-1 0 0,-1 0 0,0-1 0,-1 0 0,0 0 0,-2 0 0,1-1 0,2-24 0,-6 30 0,0 0 0,-1-1 0,0 1 0,-1 0 0,0 0 0,-1 0 0,0 0 0,0 0 0,-1 0 0,-1 0 0,1 1 0,-2 0 0,1-1 0,-10-12 0,9 14 0,-2 1 0,1 0 0,-1 0 0,0 1 0,0 0 0,-1 0 0,1 0 0,-1 1 0,-1 0 0,1 1 0,-1 0 0,0 0 0,0 1 0,0 0 0,-16-3 0,-8 1-1365,4 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7.178"/>
    </inkml:context>
    <inkml:brush xml:id="br0">
      <inkml:brushProperty name="width" value="0.05" units="cm"/>
      <inkml:brushProperty name="height" value="0.05" units="cm"/>
    </inkml:brush>
  </inkml:definitions>
  <inkml:trace contextRef="#ctx0" brushRef="#br0">259 48 24575,'8'-3'0,"-4"1"0,0 0 0,0 0 0,0 0 0,0 0 0,-1 0 0,1-1 0,-1 0 0,0 1 0,1-1 0,-1 0 0,4-6 0,-7 9 0,0 0 0,0-1 0,0 1 0,0 0 0,0-1 0,0 1 0,0-1 0,0 1 0,0 0 0,0-1 0,0 1 0,-1 0 0,1-1 0,0 1 0,0 0 0,0-1 0,0 1 0,-1 0 0,1 0 0,0-1 0,0 1 0,0 0 0,-1-1 0,1 1 0,0 0 0,0 0 0,-1 0 0,1-1 0,0 1 0,-1 0 0,1 0 0,0 0 0,-1 0 0,1 0 0,0-1 0,-1 1 0,1 0 0,0 0 0,-1 0 0,1 0 0,0 0 0,-1 0 0,1 0 0,-1 0 0,1 0 0,0 0 0,-1 1 0,-19 0 0,10 1 0,-1 0 0,1 1 0,0 0 0,0 0 0,0 1 0,0 1 0,1 0 0,-1 0 0,1 1 0,1 0 0,-1 0 0,1 1 0,0 1 0,-13 15 0,17-18 0,0 0 0,0 0 0,1 0 0,0 1 0,0-1 0,0 1 0,1 0 0,0 0 0,0 0 0,1 0 0,-1 0 0,1 1 0,0-1 0,1 0 0,0 1 0,0-1 0,0 0 0,1 0 0,0 1 0,0-1 0,0 0 0,1 0 0,0 0 0,0 0 0,0 0 0,5 7 0,-1-2 0,1-1 0,1 0 0,-1 0 0,2-1 0,-1 0 0,13 10 0,62 41 0,-15-13 0,-66-46 0,-1 0 0,1 0 0,-1 0 0,0 0 0,1 1 0,-1-1 0,0 0 0,0 1 0,0-1 0,0 1 0,0-1 0,0 1 0,0-1 0,0 1 0,-1 0 0,2 3 0,-2-4 0,0 0 0,0 0 0,-1 0 0,1-1 0,0 1 0,-1 0 0,1 0 0,0 0 0,-1 0 0,1-1 0,-1 1 0,1 0 0,-1 0 0,1-1 0,-1 1 0,0 0 0,1-1 0,-1 1 0,0-1 0,1 1 0,-1-1 0,0 1 0,-1 0 0,-6 2 0,-1 0 0,1 0 0,-1-1 0,1 0 0,-13 2 0,-182 17-1365,132-13-5461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5.706"/>
    </inkml:context>
    <inkml:brush xml:id="br0">
      <inkml:brushProperty name="width" value="0.05" units="cm"/>
      <inkml:brushProperty name="height" value="0.05" units="cm"/>
    </inkml:brush>
  </inkml:definitions>
  <inkml:trace contextRef="#ctx0" brushRef="#br0">254 15 24575,'0'0'0,"0"0"0,0 0 0,0 0 0,1 0 0,-1 0 0,0 0 0,0 1 0,0-1 0,1 0 0,-1 0 0,0 0 0,0 0 0,1 0 0,-1-1 0,0 1 0,0 0 0,0 0 0,1 0 0,-1 0 0,0 0 0,0 0 0,0 0 0,0 0 0,1 0 0,-1 0 0,0-1 0,0 1 0,0 0 0,0 0 0,1 0 0,-1 0 0,0-1 0,0 1 0,0 0 0,0 0 0,0 0 0,0 0 0,0-1 0,0 1 0,1 0 0,-1 0 0,0 0 0,0-1 0,0 1 0,0 0 0,0 0 0,0-1 0,0 1 0,0 0 0,0 0 0,0 0 0,0-1 0,-1 1 0,1 0 0,0 0 0,0-1 0,0 1 0,-1-1 0,1 1 0,-1-1 0,1 1 0,-1-1 0,1 1 0,-1-1 0,1 1 0,-1-1 0,0 1 0,1 0 0,-1-1 0,1 1 0,-1 0 0,0 0 0,0-1 0,1 1 0,-2 0 0,-2 0 0,-1 0 0,1 1 0,0 0 0,0 0 0,0 0 0,0 0 0,0 0 0,0 1 0,0 0 0,0 0 0,1 0 0,-1 0 0,1 1 0,-5 2 0,-7 8 0,-21 22 0,35-34 0,-14 16 0,0 0 0,2 1 0,0 0 0,1 1 0,1 0 0,0 1 0,-9 27 0,15-35 0,1 0 0,1 1 0,0-1 0,0 1 0,1-1 0,1 1 0,0 0 0,1 0 0,0 0 0,1-1 0,0 1 0,1 0 0,0-1 0,5 15 0,-4-21 27,0 0-1,0 1 0,0-1 0,1 0 1,0-1-1,0 1 0,0-1 0,1 1 1,0-1-1,0-1 0,0 1 0,7 4 1,-3-4-241,0 1 1,0-2 0,1 1-1,-1-1 1,1 0 0,0-1-1,14 2 1,12 2-6613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6.709"/>
    </inkml:context>
    <inkml:brush xml:id="br0">
      <inkml:brushProperty name="width" value="0.05" units="cm"/>
      <inkml:brushProperty name="height" value="0.05" units="cm"/>
    </inkml:brush>
  </inkml:definitions>
  <inkml:trace contextRef="#ctx0" brushRef="#br0">262 176 24575,'-4'0'0,"0"1"0,-1-1 0,1 1 0,0 0 0,0 1 0,0-1 0,0 1 0,0-1 0,0 1 0,0 1 0,0-1 0,-3 3 0,-42 38 0,26-21 0,18-18 0,-1 1 0,1 1 0,0-1 0,1 1 0,-6 7 0,10-12 0,-1 0 0,1-1 0,-1 1 0,1 0 0,-1 0 0,1 0 0,-1 0 0,1 0 0,0 0 0,0 0 0,-1 0 0,1 0 0,0 0 0,0 0 0,0 0 0,0-1 0,0 1 0,0 0 0,1 0 0,-1 0 0,0 0 0,0 0 0,1 0 0,-1 0 0,0 0 0,1 0 0,-1 0 0,1-1 0,-1 1 0,1 0 0,0 0 0,-1-1 0,1 1 0,0 0 0,-1-1 0,1 1 0,0 0 0,0-1 0,0 1 0,-1-1 0,1 1 0,0-1 0,0 0 0,0 1 0,0-1 0,0 0 0,0 0 0,0 0 0,1 0 0,8 2 0,0 0 0,0-1 0,-1-1 0,1 0 0,0 0 0,0-1 0,-1 0 0,16-4 0,-1-1 0,1-1 0,25-12 0,-37 13 0,-1 0 0,0-1 0,0 0 0,0-1 0,-1 0 0,0-1 0,0-1 0,-1 1 0,16-21 0,-23 25 0,1 0 0,-1 0 0,0-1 0,-1 1 0,1-1 0,-1 1 0,0-1 0,0 0 0,-1 0 0,2-12 0,-3 14 0,0-1 0,0 0 0,-1 0 0,0 1 0,0-1 0,0 0 0,0 1 0,-1-1 0,0 1 0,1-1 0,-2 1 0,1 0 0,0 0 0,-1 0 0,-5-6 0,5 6 0,-1-1 0,0 1 0,-1 0 0,1 0 0,-1 0 0,0 1 0,0-1 0,0 1 0,0 0 0,0 1 0,-1-1 0,0 1 0,1 0 0,-1 1 0,-8-2 0,6 2 0,0 0 0,0 1 0,-1 1 0,1-1 0,0 1 0,-1 1 0,1-1 0,0 1 0,0 1 0,-8 3 0,0 1 0,0 2 0,0-1 0,1 2 0,0 0 0,1 1 0,0 1 0,0 0 0,1 0 0,-17 23 0,17-17 0,1 0 0,0 2 0,1-1 0,1 1 0,1 1 0,1-1 0,-8 34 0,13-41 0,1-1 0,0 0 0,1 1 0,1-1 0,0 1 0,2 18 0,0-23 0,-1 0 0,1 0 0,1 0 0,0 0 0,0 0 0,0-1 0,1 1 0,0-1 0,0 0 0,9 10 0,-8-12 0,0 0 0,1 0 0,-1 0 0,1-1 0,0 0 0,1 0 0,-1-1 0,1 1 0,-1-2 0,1 1 0,0-1 0,0 0 0,0 0 0,1 0 0,-1-1 0,12 0 0,3 0 0,1-2 0,-1 0 0,1-1 0,24-6 0,-9-1 0,-2-1 0,1-2 0,-1-2 0,-1-1 0,-1-2 0,52-33 0,-49 25 0,-1-1 0,-1-2 0,-2-2 0,-1-1 0,39-48 0,-59 64 0,-1 0 0,10-21 0,-18 31 0,0 0 0,-1 0 0,0 0 0,0-1 0,0 1 0,-1 0 0,0-1 0,0 1 0,0-1 0,-1 0 0,0-8 0,0 13 0,0-1 0,0 1 0,-1-1 0,1 1 0,-1 0 0,1-1 0,-1 1 0,1 0 0,-1-1 0,0 1 0,1 0 0,-1 0 0,0 0 0,0 0 0,0 0 0,0 0 0,0 0 0,0 0 0,0 0 0,-2-1 0,0 1 0,1 0 0,-1 0 0,0 0 0,0 0 0,0 0 0,0 1 0,0-1 0,1 1 0,-5 0 0,-5 1 0,0 0 0,0 0 0,-20 6 0,24-5 0,-1 1 0,1 0 0,-1 0 0,1 0 0,0 1 0,1 0 0,-1 1 0,1 0 0,-1 0 0,1 0 0,1 1 0,-1 0 0,1 1 0,0-1 0,1 1 0,-1 0 0,1 1 0,1-1 0,-1 1 0,1 0 0,1 0 0,0 0 0,0 1 0,0-1 0,1 1 0,0-1 0,1 1 0,0 0 0,0 0 0,1 0 0,0-1 0,0 1 0,4 14 0,3 2 0,1-1 0,2 0 0,1 0 0,23 38 0,-17-33 0,24 60 0,-40-86 0,1 1 0,-1 0 0,0 0 0,0-1 0,-1 1 0,1 0 0,-1 0 0,1 0 0,-1 0 0,-1 0 0,1 0 0,0 0 0,-1 0 0,0-1 0,0 1 0,0 0 0,0 0 0,-1-1 0,1 1 0,-1-1 0,0 1 0,0-1 0,-1 0 0,1 1 0,0-1 0,-1-1 0,0 1 0,0 0 0,0-1 0,0 1 0,0-1 0,0 0 0,-1 0 0,1 0 0,-1 0 0,1-1 0,-1 1 0,0-1 0,1 0 0,-1 0 0,0 0 0,-6 0 0,9-1 0,0 0 0,0 0 0,0 1 0,0-1 0,0 0 0,0 0 0,0 0 0,0 0 0,0 0 0,-1 0 0,1-1 0,0 1 0,0 0 0,0-1 0,0 1 0,0 0 0,0-1 0,0 1 0,0-1 0,1 1 0,-1-1 0,0 0 0,0 1 0,0-1 0,0 0 0,1 0 0,-1 1 0,0-1 0,1 0 0,-1 0 0,1 0 0,-1 0 0,1 0 0,-1 0 0,1 0 0,0 0 0,-1 0 0,1 0 0,0 0 0,0 0 0,0 0 0,0-2 0,0-2 0,1 0 0,0 1 0,0-1 0,0 0 0,0 1 0,1 0 0,0-1 0,4-7 0,11-15 0,0 2 0,2 0 0,29-29 0,71-61 0,-55 58 0,3 3 0,2 3 0,128-70 0,-169 105 0,-20 10 0,-18 7 0,-19 8 0,1 1 0,0 1 0,0 2 0,1 1 0,-30 20 0,53-30 0,-1 0 0,1 0 0,0 0 0,1 0 0,-1 1 0,1-1 0,0 1 0,0 0 0,0 0 0,1 0 0,0 0 0,0 1 0,0-1 0,1 1 0,-1-1 0,1 1 0,1 0 0,-1-1 0,1 1 0,0 0 0,0-1 0,0 1 0,1 0 0,2 7 0,3 12 0,1 0 0,2 0 0,0-1 0,14 25 0,-11-23 0,-5-11 0,8 15 0,-2 1 0,-1 1 0,15 60 0,-27-87 34,1 0 1,-1 0-1,0 1 0,0-1 0,0 0 0,-1 0 0,1 0 0,-1 0 0,-2 6 1,2-9-107,0 0 1,0 0 0,0 0 0,0 0 0,0 0 0,0 0 0,0-1 0,0 1 0,-1 0-1,1-1 1,-1 1 0,0-1 0,1 1 0,-1-1 0,0 0 0,0 1 0,0-1 0,0 0 0,0 0-1,0-1 1,0 1 0,0 0 0,-3 0 0,-11 0-6755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6.929"/>
    </inkml:context>
    <inkml:brush xml:id="br0">
      <inkml:brushProperty name="width" value="0.05" units="cm"/>
      <inkml:brushProperty name="height" value="0.05" units="cm"/>
    </inkml:brush>
  </inkml:definitions>
  <inkml:trace contextRef="#ctx0" brushRef="#br0">0 2 24575,'2'-1'0,"0"1"0,0 0 0,0 0 0,0 0 0,0 0 0,0 0 0,0 0 0,0 1 0,0-1 0,-1 0 0,1 1 0,0 0 0,0-1 0,0 1 0,-1 0 0,1 0 0,0 0 0,-1 0 0,1 0 0,-1 1 0,1-1 0,-1 0 0,1 1 0,-1-1 0,0 1 0,0-1 0,0 1 0,0 0 0,0-1 0,0 1 0,0 0 0,-1 0 0,1 0 0,-1 0 0,1-1 0,-1 1 0,0 0 0,1 0 0,-1 3 0,2 28 0,-1 1 0,-2 0 0,-1 0 0,-12 61 0,1 0 0,-8 50-1365,18-124-5461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7.051"/>
    </inkml:context>
    <inkml:brush xml:id="br0">
      <inkml:brushProperty name="width" value="0.05" units="cm"/>
      <inkml:brushProperty name="height" value="0.05" units="cm"/>
    </inkml:brush>
  </inkml:definitions>
  <inkml:trace contextRef="#ctx0" brushRef="#br0">0 30 24575,'0'-6'0,"0"-6"0,0 0-8191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7.919"/>
    </inkml:context>
    <inkml:brush xml:id="br0">
      <inkml:brushProperty name="width" value="0.05" units="cm"/>
      <inkml:brushProperty name="height" value="0.05" units="cm"/>
    </inkml:brush>
  </inkml:definitions>
  <inkml:trace contextRef="#ctx0" brushRef="#br0">1 0 24575,'8'36'0,"-2"-15"0,6 33 0,12 82 0,-22-121 0,-1 1 0,-1-1 0,0 1 0,-2-1 0,1 0 0,-8 27 0,-1-4 0,10-38 0,0 0 0,0 0 0,0 0 0,0 0 0,0 0 0,0 1 0,0-1 0,0 0 0,0 0 0,0 0 0,0 0 0,0 0 0,0 1 0,0-1 0,0 0 0,0 0 0,0 0 0,0 0 0,0 0 0,0 1 0,0-1 0,0 0 0,1 0 0,-1 0 0,0 0 0,0 0 0,0 0 0,0 0 0,0 0 0,0 1 0,0-1 0,0 0 0,0 0 0,1 0 0,-1 0 0,0 0 0,0 0 0,0 0 0,0 0 0,0 0 0,1 0 0,-1 0 0,0 0 0,0 0 0,7-4 0,6-9 0,54-81 0,-33 44 0,41-46 0,-70 91 0,-1 1 0,1-1 0,1 1 0,-1-1 0,0 1 0,1 1 0,11-6 0,-15 8 0,0 0 0,-1 0 0,1 1 0,0-1 0,0 1 0,-1 0 0,1-1 0,0 1 0,0 0 0,0 0 0,0 0 0,-1 0 0,1 0 0,0 1 0,0-1 0,0 0 0,-1 1 0,1 0 0,0-1 0,0 1 0,-1 0 0,1 0 0,-1 0 0,1 0 0,-1 0 0,1 0 0,-1 0 0,0 0 0,1 1 0,-1-1 0,0 0 0,0 1 0,2 2 0,2 7 0,0 1 0,-1-1 0,0 0 0,-1 1 0,-1 0 0,1 0 0,-2 0 0,0 0 0,0 22 0,-1-19 0,0 0 0,2 1 0,0-1 0,0 0 0,8 21 0,-9-32 0,1-1 0,0 1 0,0-1 0,1 0 0,-1 1 0,1-1 0,-1 0 0,1-1 0,0 1 0,0 0 0,0-1 0,0 0 0,1 0 0,-1 0 0,1 0 0,-1 0 0,1-1 0,0 1 0,0-1 0,-1 0 0,1 0 0,0 0 0,0-1 0,0 0 0,5 1 0,7-1 0,-1-1 0,0 0 0,0 0 0,0-2 0,20-5 0,-8-1 0,0 0 0,-1-2 0,0-1 0,-1-1 0,0-1 0,-2-2 0,1 0 0,-2-1 0,0-1 0,-1-1 0,29-36 0,-44 47 0,0 0 0,0 0 0,-1-1 0,0 0 0,-1 0 0,0 0 0,3-13 0,-6 20 0,0-1 0,-1 1 0,1-1 0,-1 1 0,1-1 0,-1 1 0,0-1 0,0 1 0,0-1 0,0 0 0,-1 1 0,1-1 0,-1 1 0,1-1 0,-1 1 0,0-1 0,0 1 0,0 0 0,0 0 0,-1-1 0,1 1 0,-1 0 0,1 0 0,-1 0 0,0 0 0,1 0 0,-1 1 0,0-1 0,0 0 0,0 1 0,-1 0 0,-2-2 0,-4-1 0,0 1 0,-1 0 0,1 1 0,-1 0 0,0 0 0,1 1 0,-1 0 0,0 1 0,0 0 0,-10 2 0,14-2 0,-1 1 0,1 0 0,-1 0 0,1 1 0,0 0 0,-1 0 0,1 0 0,0 1 0,0 0 0,1 0 0,-1 0 0,1 1 0,-1 0 0,1 0 0,0 0 0,-4 6 0,7-7 0,1-1 0,-1 1 0,1 0 0,-1 0 0,1 0 0,0 0 0,0 0 0,1 0 0,-1 0 0,1 0 0,-1 1 0,1-1 0,0 0 0,0 0 0,0 0 0,1 1 0,-1-1 0,1 0 0,0 0 0,0 0 0,2 5 0,3 7 0,1 0 0,1-1 0,11 16 0,0 2 0,15 31 0,-3 2 0,34 106 0,-53-131 0,-2-1 0,-1 2 0,-3-1 0,-1 1 0,-1 79 0,-4-116 0,0 1 0,-1-1 0,1 0 0,-1 0 0,0 1 0,0-1 0,-1 0 0,1 0 0,-1 0 0,0 0 0,0-1 0,0 1 0,-1-1 0,-3 6 0,4-8 0,1 1 0,-1-1 0,0 0 0,0 0 0,0 0 0,0 0 0,0 0 0,0 0 0,0 0 0,0-1 0,0 1 0,0-1 0,0 0 0,0 1 0,0-1 0,-1 0 0,1 0 0,0 0 0,0-1 0,0 1 0,0 0 0,-1-1 0,1 1 0,0-1 0,0 0 0,0 0 0,0 0 0,1 0 0,-1 0 0,-2-2 0,-3-1 0,0-1 0,1 0 0,0 0 0,0-1 0,0 0 0,1 0 0,0 0 0,0 0 0,0-1 0,1 0 0,0 0 0,1 0 0,-1-1 0,1 1 0,1-1 0,-1 0 0,1 1 0,1-1 0,-1 0 0,1-15 0,0 2 0,1 0 0,1 0 0,1 0 0,1 0 0,1 0 0,12-39 0,-4 29 57,0 0 0,2 1 0,2 0 0,0 1 0,38-48 0,-41 60-213,0 1 1,2 1 0,0 0 0,0 1 0,1 1 0,1 0 0,0 1-1,1 1 1,0 1 0,27-11 0,-13 11-6671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8.962"/>
    </inkml:context>
    <inkml:brush xml:id="br0">
      <inkml:brushProperty name="width" value="0.05" units="cm"/>
      <inkml:brushProperty name="height" value="0.05" units="cm"/>
    </inkml:brush>
  </inkml:definitions>
  <inkml:trace contextRef="#ctx0" brushRef="#br0">57 85 24575,'-1'-3'0,"-44"-75"0,45 77 0,0 1 0,0 0 0,0 0 0,0 0 0,0 0 0,0 0 0,0-1 0,0 1 0,0 0 0,0 0 0,0 0 0,0 0 0,0 0 0,-1 0 0,1 0 0,0-1 0,0 1 0,0 0 0,0 0 0,0 0 0,0 0 0,0 0 0,-1 0 0,1 0 0,0 0 0,0 0 0,0 0 0,0 0 0,0 0 0,-1 0 0,1 0 0,0 0 0,0 0 0,0 0 0,0 0 0,0 0 0,-1 0 0,1 0 0,0 0 0,0 0 0,0 0 0,0 0 0,0 0 0,0 0 0,-1 0 0,1 0 0,0 0 0,0 0 0,0 1 0,0-1 0,0 0 0,0 0 0,0 0 0,0 0 0,-1 0 0,1 0 0,0 0 0,0 1 0,-3 12 0,1 18 0,23 314 0,-9-221 0,19 212 0,15 205 0,-42-274-1365,-4-240-5461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09.737"/>
    </inkml:context>
    <inkml:brush xml:id="br0">
      <inkml:brushProperty name="width" value="0.05" units="cm"/>
      <inkml:brushProperty name="height" value="0.05" units="cm"/>
    </inkml:brush>
  </inkml:definitions>
  <inkml:trace contextRef="#ctx0" brushRef="#br0">2674 152 24575,'0'-5'0,"-1"0"0,1 1 0,-1-1 0,0 1 0,-1-1 0,1 1 0,-1-1 0,1 1 0,-2 0 0,1-1 0,0 1 0,-1 0 0,1 1 0,-1-1 0,0 0 0,0 1 0,-1 0 0,1-1 0,-1 1 0,0 1 0,0-1 0,0 0 0,-5-2 0,-6-2 0,1 1 0,-1 0 0,0 1 0,0 0 0,-28-3 0,-25-2 0,-82 1 0,-71 9 0,157 1 0,-143 6-287,1 9 1,1 8-1,-357 91 0,468-88 268,1 4 0,-95 46 0,146-56 11,1 1-1,1 2 1,1 1 0,1 3 0,1 1 0,-47 48-1,71-63 66,1 0-1,0 1 1,1 1-1,0-1 1,2 2 0,0-1-1,1 1 1,0 1-1,-7 26 1,13-35-29,0 0 0,0 1 1,1-1-1,0 1 0,1-1 1,0 1-1,1-1 0,0 0 1,0 1-1,1-1 0,0 0 1,1 1-1,0-1 1,0 0-1,1-1 0,0 1 1,0-1-1,1 0 0,1 0 1,8 11-1,5 1-12,0-1-1,2-1 1,0 0 0,1-2-1,1 0 1,0-2-1,49 22 1,8-2-115,99 26-1,424 79-1758,15-53 397,452 18 175,6-79 594,-589-55 178,-382 18 342,-2-6 1,164-48 0,-219 50 290,-1-2 1,-1-2-1,53-31 1,-81 40 83,-1 0 1,0-1 0,0-1-1,-1-1 1,-1 0-1,0-1 1,-1 0 0,-1-1-1,0-1 1,14-25-1,-22 32-60,-1 1 0,0-1 0,-1 0 0,0-1 0,0 1 0,-1 0-1,0-1 1,-1 0 0,0 1 0,-1-1 0,0 1 0,-1-1 0,0 0 0,-1 1 0,0-1-1,0 1 1,-1 0 0,0 0 0,-1 0 0,-1 0 0,1 0 0,-1 1 0,-1 0 0,-7-10 0,-4-3-109,0 2 0,-1 1 0,-1 0 0,0 1 1,-2 1-1,-40-26 0,3 8-146,-96-41 0,16 20-460,-2 6-1,-192-43 1,-304-23-850,-436 3 966,-5 106 0,953 15-202,24 0-2629</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0.377"/>
    </inkml:context>
    <inkml:brush xml:id="br0">
      <inkml:brushProperty name="width" value="0.05" units="cm"/>
      <inkml:brushProperty name="height" value="0.05" units="cm"/>
    </inkml:brush>
  </inkml:definitions>
  <inkml:trace contextRef="#ctx0" brushRef="#br0">461 0 24575,'-2'1'0,"1"-1"0,-1 1 0,0-1 0,0 1 0,1-1 0,-1 1 0,0 0 0,1 0 0,-1 0 0,1 0 0,-1 0 0,1 1 0,0-1 0,-1 0 0,1 0 0,0 1 0,0-1 0,0 1 0,0-1 0,-1 4 0,-16 35 0,10-17 0,2 0 0,1 1 0,-3 26 0,-1 76 0,7-99 0,-8 181 0,-45 452 0,-173 357 0,216-975 0,-7 23 0,2 1 0,-14 117 0,30-175 0,1 0 0,0 0 0,0 1 0,0-1 0,1 0 0,1 0 0,-1 0 0,1 0 0,0 0 0,1 0 0,0 0 0,0-1 0,1 1 0,0-1 0,0 0 0,1 0 0,0 0 0,0-1 0,0 0 0,1 0 0,0 0 0,0-1 0,1 0 0,-1 0 0,1 0 0,0-1 0,11 5 0,14 6 0,0-2 0,1-2 0,1-1 0,39 7 0,141 14 0,666 34-2172,-426-37 893,416 43-45,593 34-447,-1398-102 1849,66 3 1185,188-15 0,-309 8-909,0 0 0,0-1 0,0 0 0,-1 0-1,1-1 1,11-6 0,-18 8-295,0-1 0,0 0-1,0 1 1,-1-1 0,1 0 0,-1-1-1,0 1 1,1 0 0,-1-1 0,0 1-1,0-1 1,-1 0 0,1 1 0,0-1-1,-1 0 1,0 0 0,0 0 0,0 0 0,0 0-1,0 0 1,0-1 0,-1 1 0,1-3-1,-1-15-159,-1 1-1,-1-1 0,-7-31 0,5 34-801,-2-18-5923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0.769"/>
    </inkml:context>
    <inkml:brush xml:id="br0">
      <inkml:brushProperty name="width" value="0.05" units="cm"/>
      <inkml:brushProperty name="height" value="0.05" units="cm"/>
    </inkml:brush>
  </inkml:definitions>
  <inkml:trace contextRef="#ctx0" brushRef="#br0">221 86 24575,'-19'-49'0,"17"46"0,1 1 0,-1-1 0,1 0 0,-1 1 0,0-1 0,0 0 0,0 1 0,0 0 0,-1 0 0,1 0 0,-1 0 0,1 0 0,-5-3 0,6 5 0,0 0 0,0 0 0,0 0 0,-1 0 0,1 0 0,0 0 0,0 0 0,0 0 0,0 0 0,0 0 0,0 1 0,0-1 0,0 0 0,0 1 0,0-1 0,1 0 0,-1 1 0,0-1 0,0 1 0,0 0 0,0-1 0,1 1 0,-1 0 0,0 0 0,0-1 0,1 1 0,-1 0 0,1 0 0,-1 0 0,1 0 0,-1 0 0,1 0 0,-1-1 0,1 3 0,-13 36 0,0 38 0,3 1 0,1 92 0,4-75 0,-9 823-301,4-90 43,-55-115-641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1.447"/>
    </inkml:context>
    <inkml:brush xml:id="br0">
      <inkml:brushProperty name="width" value="0.05" units="cm"/>
      <inkml:brushProperty name="height" value="0.05" units="cm"/>
    </inkml:brush>
  </inkml:definitions>
  <inkml:trace contextRef="#ctx0" brushRef="#br0">352 896 24575,'9'-1'0,"-1"-1"0,0 1 0,0-2 0,0 1 0,0-1 0,-1 0 0,13-8 0,0 2 0,-14 6 0,0 0 0,0-1 0,-1 1 0,1-1 0,-1 0 0,0 0 0,0-1 0,0 0 0,0 0 0,-1 0 0,0 0 0,0 0 0,0-1 0,-1 0 0,0 0 0,4-10 0,-4 8 0,-1 0 0,0 0 0,-1 0 0,0 0 0,0 0 0,-1 0 0,0 0 0,0 0 0,-1 0 0,0 0 0,-1 0 0,0 0 0,-4-14 0,1 12 0,0 0 0,0 0 0,-1 0 0,0 0 0,0 1 0,-1 0 0,-1 0 0,0 1 0,0 0 0,0 1 0,-1-1 0,0 1 0,0 1 0,-1 0 0,0 0 0,0 1 0,0 0 0,-13-3 0,13 4 0,0 1 0,0 1 0,0 0 0,0 0 0,0 1 0,-1 0 0,1 0 0,-1 1 0,1 1 0,0 0 0,-1 0 0,1 1 0,0 1 0,0-1 0,0 2 0,0-1 0,1 1 0,-1 1 0,-16 10 0,13-4 0,0 0 0,1 0 0,1 2 0,0-1 0,1 1 0,0 1 0,1 0 0,0 0 0,1 1 0,1 0 0,0 0 0,1 1 0,1-1 0,0 1 0,1 1 0,1-1 0,-2 26 0,5-37 0,0 1 0,0-1 0,0 1 0,1-1 0,-1 1 0,1-1 0,1 1 0,-1-1 0,1 0 0,0 1 0,0-1 0,0 0 0,1 0 0,0-1 0,0 1 0,0 0 0,1-1 0,-1 0 0,1 0 0,6 5 0,-5-5 0,1 0 0,0 0 0,0-1 0,1 0 0,-1 0 0,0-1 0,1 1 0,0-2 0,0 1 0,-1-1 0,1 0 0,0 0 0,0 0 0,0-1 0,14-2 0,-5 0 0,0-1 0,0 0 0,0-2 0,-1 0 0,1 0 0,-1-1 0,0-1 0,26-17 0,-22 10 0,0 0 0,-1-1 0,0-1 0,-2-1 0,24-29 0,-14 9 0,-1-1 0,-2-2 0,-2 0 0,-1-1 0,26-83 0,-24 57 0,-4-1 0,-3-1 0,11-110 0,-26 173 0,1-23 0,-1 28 0,0 0 0,0 0 0,0 0 0,0-1 0,0 1 0,-1 0 0,1 0 0,0 0 0,0 0 0,-1 0 0,1 0 0,-1 0 0,1 0 0,-1 1 0,1-1 0,-1 0 0,0 0 0,1 0 0,-2 0 0,1 1 0,1 0 0,-1 0 0,1 0 0,-1 0 0,0 0 0,1 0 0,-1 0 0,1 0 0,-1 0 0,1 0 0,-1 1 0,0-1 0,1 0 0,-1 1 0,1-1 0,-1 0 0,1 1 0,-1-1 0,1 0 0,0 1 0,-1-1 0,1 1 0,-1-1 0,1 1 0,0-1 0,-1 1 0,1-1 0,0 1 0,-1 0 0,-10 21 0,10-21 0,-24 60 0,2 0 0,3 1 0,3 1 0,2 1 0,-11 115 0,24-148 86,1 1-1,1-1 0,8 50 1,-6-66-257,1 0 0,1-1 1,1 1-1,0 0 0,0-1 1,2 0-1,-1-1 0,2 1 1,11 15-1,2-4-6655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7.616"/>
    </inkml:context>
    <inkml:brush xml:id="br0">
      <inkml:brushProperty name="width" value="0.05" units="cm"/>
      <inkml:brushProperty name="height" value="0.05" units="cm"/>
    </inkml:brush>
  </inkml:definitions>
  <inkml:trace contextRef="#ctx0" brushRef="#br0">352 16 24575,'0'-1'0,"-1"0"0,1 0 0,0 1 0,0-1 0,-1 0 0,1 0 0,0 1 0,-1-1 0,1 0 0,-1 1 0,1-1 0,-1 1 0,1-1 0,-1 0 0,1 1 0,-1-1 0,0 1 0,1-1 0,-1 1 0,0 0 0,1-1 0,-1 1 0,0 0 0,0-1 0,1 1 0,-1 0 0,0 0 0,0 0 0,0 0 0,1 0 0,-1 0 0,0 0 0,0 0 0,1 0 0,-1 0 0,0 0 0,-1 1 0,-31 5 0,20 1 0,0-1 0,1 2 0,0 0 0,0 0 0,0 1 0,1 0 0,0 1 0,-12 15 0,-8 13 0,-30 45 0,48-63 0,1 0 0,0 1 0,1 1 0,-8 25 0,16-38 0,-1 1 0,2 0 0,0 0 0,0 0 0,0 1 0,1-1 0,1 0 0,0 0 0,0 1 0,1-1 0,1 0 0,2 11 0,-3-18 18,0 1 0,0-1 0,1 0 0,-1 0 0,1 0 0,0-1 0,-1 1 0,1 0 0,1-1 0,-1 1 0,0-1 0,1 1 0,-1-1 0,1 0 0,-1 0 0,1 0 0,0-1 0,4 3 0,0-2-232,-1 0 1,1 0 0,0 0-1,0-1 1,-1 0 0,1 0-1,12-1 1,20-2-6613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2.083"/>
    </inkml:context>
    <inkml:brush xml:id="br0">
      <inkml:brushProperty name="width" value="0.05" units="cm"/>
      <inkml:brushProperty name="height" value="0.05" units="cm"/>
    </inkml:brush>
  </inkml:definitions>
  <inkml:trace contextRef="#ctx0" brushRef="#br0">262 820 24575,'9'-10'0,"0"-1"0,0 0 0,-1 0 0,-1-1 0,0 0 0,0 0 0,7-21 0,-6 11 0,-1-1 0,-1 1 0,5-38 0,-9 49 0,-2-1 0,1 1 0,-2 0 0,1 0 0,-2 0 0,1 0 0,-1 0 0,-5-13 0,6 21 0,0 0 0,0 0 0,0 0 0,0 0 0,-1 0 0,1 0 0,-1 1 0,0-1 0,0 1 0,0-1 0,0 1 0,-1-1 0,1 1 0,0 0 0,-1 0 0,0 0 0,1 1 0,-1-1 0,0 1 0,0-1 0,0 1 0,0 0 0,0 0 0,0 0 0,0 0 0,0 1 0,-1-1 0,1 1 0,0 0 0,0 0 0,0 0 0,-6 1 0,1 1 0,-1 1 0,1 0 0,0 0 0,1 0 0,-1 1 0,0 0 0,1 1 0,0-1 0,0 1 0,1 1 0,-1-1 0,1 1 0,-8 9 0,-5 8 0,1 1 0,-22 38 0,28-43 0,2 1 0,-1 0 0,2 1 0,1 0 0,1 0 0,0 0 0,2 1 0,0 0 0,-2 45 0,7-64 0,0 1 0,0-1 0,0 0 0,0 1 0,1-1 0,0 0 0,-1 0 0,1 1 0,1-1 0,-1 0 0,0 0 0,1 0 0,-1 0 0,1-1 0,0 1 0,0 0 0,3 2 0,-3-3 0,1 0 0,-1-1 0,1 1 0,-1-1 0,1 1 0,-1-1 0,1 0 0,0 0 0,0-1 0,0 1 0,-1 0 0,1-1 0,0 0 0,0 0 0,0 0 0,0 0 0,0 0 0,0 0 0,-1-1 0,5 0 0,2-2 0,0 1 0,1-1 0,-1-1 0,0 0 0,-1 0 0,1-1 0,13-10 0,1-2 0,25-27 0,10-9 0,-58 53 0,1-1 0,-1 1 0,1-1 0,-1 1 0,1 0 0,-1-1 0,1 1 0,-1 0 0,1 0 0,0-1 0,-1 1 0,1 0 0,-1 0 0,1 0 0,-1 0 0,1 0 0,0 0 0,-1 0 0,1 0 0,-1 0 0,1 0 0,0 0 0,-1 0 0,1 0 0,-1 0 0,1 1 0,1-1 0,-1 1 0,0 0 0,0 0 0,0 0 0,0 0 0,0 0 0,0 1 0,-1-1 0,1 0 0,0 0 0,0 1 0,0 1 0,3 7 0,-2 1 0,4 17 0,-4-16 0,0-7 0,-1 0 0,0 0 0,1 0 0,0 0 0,0 0 0,1 0 0,-1 0 0,1-1 0,0 1 0,5 4 0,-7-8 0,0 1 0,1-1 0,0 0 0,-1 0 0,1 0 0,-1 0 0,1-1 0,0 1 0,0 0 0,-1-1 0,1 1 0,0-1 0,0 0 0,0 1 0,0-1 0,0 0 0,-1 0 0,1 0 0,0 0 0,0-1 0,0 1 0,0 0 0,0-1 0,-1 0 0,1 1 0,0-1 0,0 0 0,-1 0 0,1 0 0,-1 0 0,1 0 0,2-2 0,8-6 0,0-1 0,-1 0 0,0-1 0,-1 0 0,0 0 0,-1-1 0,0 0 0,10-21 0,2-7 0,24-67 0,-24 46 0,-3 0 0,-2-1 0,-4-1 0,-2 0 0,2-85 0,-11 134 0,0 0 0,-1 0 0,0 1 0,-1-1 0,-1 0 0,0 1 0,-1-1 0,-9-25 0,11 38 0,1 0 0,0-1 0,-1 1 0,0 0 0,1 0 0,-1 0 0,0 0 0,1 0 0,-1 0 0,0 0 0,0 0 0,0 1 0,0-1 0,0 0 0,0 0 0,0 1 0,0-1 0,0 0 0,0 1 0,0 0 0,-3-2 0,3 3 0,0-1 0,0 0 0,0 0 0,0 0 0,0 1 0,-1-1 0,1 1 0,0-1 0,0 1 0,0-1 0,0 1 0,0-1 0,0 1 0,0 0 0,0 0 0,1 0 0,-1-1 0,-1 3 0,-3 3 0,0 2 0,0-1 0,1 0 0,0 1 0,-3 8 0,-14 41 0,3 0 0,2 1 0,-8 64 0,-13 182 0,33-269 0,-9 200 0,13-230-136,0 0-1,0-1 1,1 1-1,-1-1 1,1 0-1,0 1 1,1-1-1,-1 0 0,3 6 1,5 2-6690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2.613"/>
    </inkml:context>
    <inkml:brush xml:id="br0">
      <inkml:brushProperty name="width" value="0.05" units="cm"/>
      <inkml:brushProperty name="height" value="0.05" units="cm"/>
    </inkml:brush>
  </inkml:definitions>
  <inkml:trace contextRef="#ctx0" brushRef="#br0">6 319 24575,'-3'-25'0,"2"23"0,1-1 0,-1 0 0,1 0 0,0 1 0,-1-1 0,1 0 0,0 0 0,1-5 0,0 7 0,0 0 0,-1 0 0,1 0 0,0 0 0,-1 0 0,1 0 0,0 0 0,0 0 0,0 0 0,0 0 0,0 0 0,0 0 0,0 1 0,0-1 0,0 0 0,0 1 0,1-1 0,-1 1 0,0-1 0,0 1 0,1 0 0,-1-1 0,0 1 0,2 0 0,27-4 0,-1 2 0,54 3 0,9-1 0,-90 0 0,137-14 0,-126 12 0,-1-1 0,1 0 0,-1-1 0,0 0 0,0-1 0,0 0 0,0-1 0,17-12 0,-27 16 0,1 1 0,-1-2 0,1 1 0,-1 0 0,0 0 0,0-1 0,0 1 0,0-1 0,0 0 0,-1 1 0,1-1 0,-1 0 0,1 0 0,-1 0 0,0 0 0,-1 0 0,1 0 0,0-1 0,-1 1 0,0 0 0,1 0 0,-1 0 0,-1-1 0,1 1 0,0 0 0,-1 0 0,1 0 0,-1 0 0,0 0 0,0 0 0,-1 0 0,1 0 0,0 0 0,-1 0 0,0 0 0,0 1 0,-3-5 0,0 1 0,1 1 0,-1-1 0,0 1 0,-1 0 0,1 1 0,-1-1 0,0 1 0,0 1 0,0-1 0,-1 1 0,1 0 0,-1 0 0,0 1 0,0-1 0,0 2 0,-8-2 0,8 3 0,-1 0 0,1 1 0,0 0 0,-1 1 0,1-1 0,0 1 0,0 1 0,0-1 0,0 1 0,0 1 0,1-1 0,-1 1 0,1 0 0,0 1 0,0-1 0,-5 7 0,-3 2 0,0 1 0,2 0 0,0 1 0,0 0 0,-10 20 0,10-13 0,1 0 0,1 1 0,0 0 0,-5 27 0,11-37 0,1 1 0,1-1 0,0 1 0,1 0 0,0 0 0,1 0 0,1 0 0,3 24 0,-3-33 0,0 0 0,1-1 0,-1 1 0,1 0 0,0-1 0,0 0 0,0 1 0,1-1 0,0 0 0,0 0 0,0 0 0,0-1 0,0 1 0,1-1 0,-1 0 0,1 0 0,0 0 0,0 0 0,0 0 0,9 3 0,-7-4 0,0 0 0,0-1 0,0 0 0,0 0 0,1 0 0,-1-1 0,0 0 0,0 0 0,1-1 0,-1 1 0,0-1 0,0-1 0,0 1 0,0-1 0,11-4 0,-3-2 0,0 0 0,0 0 0,0-1 0,-1-1 0,-1 0 0,1-1 0,16-19 0,-8 6 0,-2-1 0,32-53 0,-20 11 0,-12 23 0,-19 44 0,0-1 0,0 1 0,0 0 0,0-1 0,0 1 0,0-1 0,0 1 0,1 0 0,-1-1 0,0 1 0,0 0 0,0-1 0,0 1 0,1 0 0,-1-1 0,0 1 0,0 0 0,1-1 0,-1 1 0,0 0 0,0 0 0,1-1 0,-1 1 0,0 0 0,1 0 0,-1 0 0,0 0 0,1-1 0,-1 1 0,1 0 0,-1 0 0,1 0 0,0 14 0,-7 23 0,2-14 0,-1 2 0,1 0 0,0 0 0,2 1 0,2 37 0,0-57 0,1 0 0,-1-1 0,1 1 0,1 0 0,-1-1 0,1 1 0,0 0 0,0-1 0,1 0 0,0 0 0,-1 0 0,2 0 0,-1 0 0,1 0 0,-1-1 0,1 0 0,0 1 0,1-2 0,-1 1 0,1 0 0,0-1 0,0 0 0,0 0 0,0 0 0,8 2 0,19 3-1365,-2-6-5461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2.372"/>
    </inkml:context>
    <inkml:brush xml:id="br0">
      <inkml:brushProperty name="width" value="0.05" units="cm"/>
      <inkml:brushProperty name="height" value="0.05" units="cm"/>
    </inkml:brush>
  </inkml:definitions>
  <inkml:trace contextRef="#ctx0" brushRef="#br0">382 61 24575,'-6'-5'0,"0"-1"0,-1 1 0,0 1 0,-10-7 0,-13-8 0,29 18 0,-1 0 0,0 0 0,1 0 0,-1 0 0,0 0 0,1 1 0,-1-1 0,0 0 0,0 1 0,0 0 0,1-1 0,-1 1 0,0 0 0,0 0 0,0 0 0,0 0 0,0 0 0,0 0 0,1 1 0,-1-1 0,0 0 0,0 1 0,0 0 0,1-1 0,-1 1 0,0 0 0,1 0 0,-1 0 0,-1 1 0,-5 5 0,0-1 0,1 1 0,0 0 0,-9 12 0,7-8 0,-17 21 0,2 1 0,1 0 0,-28 55 0,37-59 0,1 0 0,2 1 0,1 0 0,1 1 0,-5 32 0,12-53 0,1 0 0,0 0 0,1 0 0,0 1 0,1-1 0,0 0 0,0 0 0,1 0 0,0 0 0,1 0 0,1 0 0,-1 0 0,1-1 0,9 15 0,-8-16 0,1 0 0,1-1 0,-1 1 0,1-1 0,0-1 0,1 1 0,-1-1 0,1-1 0,0 1 0,1-1 0,-1-1 0,1 1 0,0-2 0,0 1 0,14 2 0,-7-2 0,1-1 0,-1-1 0,0 0 0,1-2 0,0 0 0,-1 0 0,1-2 0,-1 0 0,0-1 0,0 0 0,0-2 0,0 0 0,0 0 0,-1-2 0,0 1 0,27-19 0,-27 16 0,-1-2 0,0 0 0,0-1 0,-1 0 0,-1-1 0,0 0 0,-1-1 0,0 0 0,-1-1 0,-1 0 0,0-1 0,-1 0 0,-1 0 0,0 0 0,6-28 0,-8 22 0,-1-1 0,-2 0 0,0 0 0,-1 0 0,-5-39 0,2 45 0,0 0 0,-2 0 0,0 0 0,-1 1 0,-1-1 0,0 1 0,-1 1 0,-11-19 0,14 27 0,-1 1 0,1 0 0,-1 0 0,0 1 0,-1-1 0,1 1 0,-1 0 0,0 1 0,0 0 0,-1 0 0,1 0 0,-1 0 0,0 1 0,0 0 0,0 1 0,0-1 0,-15-1 0,12 3 0,0 0 0,0 1 0,0 0 0,-1 0 0,1 1 0,0 1 0,0 0 0,0 0 0,1 1 0,-1 0 0,0 1 0,-15 8 0,-9 8-1365,3-2-5461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2.935"/>
    </inkml:context>
    <inkml:brush xml:id="br0">
      <inkml:brushProperty name="width" value="0.05" units="cm"/>
      <inkml:brushProperty name="height" value="0.05" units="cm"/>
    </inkml:brush>
  </inkml:definitions>
  <inkml:trace contextRef="#ctx0" brushRef="#br0">378 0 24575,'-2'20'0,"0"0"0,-2 0 0,0 0 0,-9 24 0,5-18 0,-9 26 0,-2 0 0,-2-2 0,-51 88 0,-106 127 0,171-255 0,2-4 0,0 0 0,1 0 0,0 0 0,1 1 0,-4 7 0,7-13 0,-1 0 0,1 0 0,-1 0 0,1 0 0,0 1 0,0-1 0,0 0 0,0 0 0,0 0 0,0 1 0,0-1 0,0 0 0,0 0 0,0 0 0,1 0 0,-1 1 0,0-1 0,1 0 0,-1 0 0,1 0 0,-1 0 0,1 0 0,0 0 0,-1 0 0,1 0 0,0 0 0,0 0 0,0 0 0,0-1 0,0 1 0,0 0 0,0 0 0,0-1 0,0 1 0,0-1 0,0 1 0,2 0 0,16 4 0,0 0 0,0-1 0,0 0 0,1-2 0,30 0 0,-2 1 0,-13 0 0,443 17 0,-468-20 0,-1-1 0,0 0 0,1-1 0,-1 0 0,0 0 0,0-1 0,12-5 0,-16 6 0,-1-1 0,0 1 0,0-1 0,0 0 0,-1 0 0,1 0 0,-1 0 0,0-1 0,1 1 0,-2-1 0,1 0 0,0 0 0,-1 0 0,0 0 0,1-1 0,1-5 0,1-10 0,0-1 0,-1 1 0,-1-1 0,0 0 0,-2 0 0,-1 0 0,0 1 0,-2-1 0,-6-32 0,-4-5 0,-3 0 0,-24-59 0,38 114 0,-13-38 0,-2 1 0,-1 1 0,-43-71 0,59 107 0,-1 1 0,0-1 0,0 1 0,0 0 0,0 0 0,0 0 0,0 0 0,-1 0 0,1 0 0,-1 0 0,1 1 0,-1-1 0,0 1 0,1 0 0,-1 0 0,-3-1 0,4 2 0,1 0 0,-1 0 0,0 1 0,0-1 0,1 0 0,-1 1 0,0-1 0,1 1 0,-1-1 0,1 1 0,-1 0 0,1 0 0,-1 0 0,1 0 0,-1 0 0,1 0 0,0 0 0,0 0 0,-1 0 0,1 1 0,0-1 0,0 1 0,0-1 0,0 1 0,1-1 0,-1 1 0,0-1 0,0 4 0,-1 0-114,0 0 1,0 0-1,1 0 0,0 0 0,0 0 1,0 0-1,1 0 0,0 0 0,0 0 1,0 0-1,1 10 0,3 1-6712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3.295"/>
    </inkml:context>
    <inkml:brush xml:id="br0">
      <inkml:brushProperty name="width" value="0.05" units="cm"/>
      <inkml:brushProperty name="height" value="0.05" units="cm"/>
    </inkml:brush>
  </inkml:definitions>
  <inkml:trace contextRef="#ctx0" brushRef="#br0">0 0 24575,'1'1'0,"-1"-1"0,0 1 0,0 0 0,0-1 0,1 1 0,-1-1 0,0 1 0,1 0 0,-1-1 0,1 1 0,-1-1 0,0 1 0,1-1 0,-1 1 0,1-1 0,0 1 0,-1-1 0,1 0 0,-1 1 0,1-1 0,-1 0 0,1 0 0,0 1 0,-1-1 0,1 0 0,0 0 0,1 0 0,22 4 0,-22-4 0,302 4 0,-173-6 0,387 1-682,742 2-2159,-818 17 5232,-495-19-1282,22 1-1445,0-1 1,1-1-1,-37-8 1,41 3-6491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3.532"/>
    </inkml:context>
    <inkml:brush xml:id="br0">
      <inkml:brushProperty name="width" value="0.05" units="cm"/>
      <inkml:brushProperty name="height" value="0.05" units="cm"/>
    </inkml:brush>
  </inkml:definitions>
  <inkml:trace contextRef="#ctx0" brushRef="#br0">1 0 24575,'3'1'0,"0"-1"0,0 1 0,0 0 0,1 0 0,-1 0 0,0 0 0,0 0 0,-1 1 0,1-1 0,0 1 0,0 0 0,-1 0 0,1 0 0,3 4 0,31 37 0,-35-40 0,12 16 0,-1 0 0,0 0 0,-2 1 0,0 1 0,-1 0 0,-2 0 0,0 1 0,8 37 0,-14-50 0,-1 0 0,1 0 0,-2 0 0,0 1 0,0-1 0,0 0 0,-1 0 0,-1 1 0,1-1 0,-2 0 0,1 0 0,-1-1 0,0 1 0,-1 0 0,0-1 0,-1 0 0,1 0 0,-2 0 0,1-1 0,-1 1 0,0-1 0,0-1 0,-1 1 0,-8 6 0,-34 19-1365,-1-6-5461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4.353"/>
    </inkml:context>
    <inkml:brush xml:id="br0">
      <inkml:brushProperty name="width" value="0.05" units="cm"/>
      <inkml:brushProperty name="height" value="0.05" units="cm"/>
    </inkml:brush>
  </inkml:definitions>
  <inkml:trace contextRef="#ctx0" brushRef="#br0">142 76 24575,'4'-5'0,"-1"0"0,1 0 0,-1 0 0,0 0 0,-1 0 0,1-1 0,-1 1 0,0-1 0,-1 1 0,3-9 0,-4 5 0,-4 9 0,-7 14 0,-7 25 0,1 1 0,-18 71 0,30-94 0,-17 56 0,4 2 0,2 0 0,4 0 0,-2 94 0,14-131 0,1 0 0,3 0 0,1 0 0,11 45 0,-9-57 0,2-1 0,0 0 0,1 0 0,2-1 0,1 0 0,27 39 0,-27-47-227,0-1-1,1 0 1,0-1-1,1-1 1,20 15-1,17 5-6598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4.755"/>
    </inkml:context>
    <inkml:brush xml:id="br0">
      <inkml:brushProperty name="width" value="0.05" units="cm"/>
      <inkml:brushProperty name="height" value="0.05" units="cm"/>
    </inkml:brush>
  </inkml:definitions>
  <inkml:trace contextRef="#ctx0" brushRef="#br0">494 333 24575,'-1'-12'0,"-1"0"0,0 0 0,-1 0 0,0 0 0,-1 1 0,-5-12 0,-8-27 0,3-14 0,-13-39 0,27 102 0,0 0 0,-1-1 0,1 1 0,-1 0 0,1 0 0,-1 0 0,1-1 0,-1 1 0,0 0 0,0 0 0,0 0 0,1 0 0,-1 0 0,0 0 0,0 0 0,0 1 0,0-1 0,-1 0 0,-1-1 0,2 2 0,0 0 0,0 0 0,0 0 0,0 0 0,0 0 0,0 0 0,0 0 0,0 1 0,0-1 0,0 0 0,0 0 0,0 1 0,0-1 0,1 1 0,-1-1 0,0 1 0,0-1 0,0 1 0,-1 1 0,-3 3 0,0 0 0,0 0 0,0 1 0,1-1 0,0 1 0,-3 7 0,-15 29 0,1 2 0,3 0 0,-23 85 0,-15 146 0,17 233 0,-5 27 0,43-526 0,-20 92 0,19-92 0,-1 1 0,-1-1 0,1 0 0,-1 0 0,-1-1 0,0 1 0,0-1 0,-7 8 0,-6-2-1365,2-9-5461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5.115"/>
    </inkml:context>
    <inkml:brush xml:id="br0">
      <inkml:brushProperty name="width" value="0.05" units="cm"/>
      <inkml:brushProperty name="height" value="0.05" units="cm"/>
    </inkml:brush>
  </inkml:definitions>
  <inkml:trace contextRef="#ctx0" brushRef="#br0">1 171 24575,'4'-6'0,"0"0"0,0 0 0,0 0 0,1 1 0,0 0 0,0 0 0,1 0 0,0 0 0,-1 1 0,1 0 0,1 0 0,-1 0 0,1 1 0,-1 0 0,1 1 0,0-1 0,0 1 0,12-2 0,12-1 0,0 1 0,63 1 0,-75 2 0,146 3 0,70-2 0,-225 0 0,1-1 0,-1-1 0,0 0 0,0 0 0,15-5 0,-23 6 0,0 0 0,0 1 0,0-1 0,0 0 0,-1 0 0,1 0 0,0 0 0,0 0 0,0-1 0,-1 1 0,1 0 0,-1-1 0,1 1 0,-1-1 0,1 0 0,-1 1 0,0-1 0,0 0 0,0 0 0,0 0 0,0 0 0,0 0 0,-1 0 0,1 0 0,-1 0 0,1 0 0,-1 0 0,0 0 0,0 0 0,0 0 0,0-1 0,-1-3 0,2 6 0,-1 0 0,0-1 0,0 1 0,0 0 0,0 0 0,0 0 0,0-1 0,-1 1 0,1 0 0,0 0 0,0-1 0,0 1 0,0 0 0,0 0 0,0 0 0,0-1 0,0 1 0,0 0 0,-1 0 0,1 0 0,0-1 0,0 1 0,0 0 0,0 0 0,-1 0 0,1 0 0,0 0 0,0 0 0,0-1 0,-1 1 0,1 0 0,0 0 0,0 0 0,0 0 0,-1 0 0,1 0 0,0 0 0,0 0 0,-1 0 0,1 0 0,0 0 0,-9 8 0,-4 16 0,-2 6 0,2 2 0,1-1 0,2 2 0,1 0 0,1 0 0,-6 61 0,14-86-114,0 0 1,0 0-1,0 0 0,1 0 0,0 0 1,1 0-1,-1 0 0,2 0 0,-1-1 1,1 1-1,7 13 0,1-7-6712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5.287"/>
    </inkml:context>
    <inkml:brush xml:id="br0">
      <inkml:brushProperty name="width" value="0.05" units="cm"/>
      <inkml:brushProperty name="height" value="0.05" units="cm"/>
    </inkml:brush>
  </inkml:definitions>
  <inkml:trace contextRef="#ctx0" brushRef="#br0">91 70 24575,'0'-6'0,"0"-6"0,0-3 0,-4 0 0,-3 3 0,-4 4 0,-4 6 0,2 7 0,-1 2 0,2 3 0,3 3 0,4 3 0,5 1 0,2-2-8191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39.082"/>
    </inkml:context>
    <inkml:brush xml:id="br0">
      <inkml:brushProperty name="width" value="0.05" units="cm"/>
      <inkml:brushProperty name="height" value="0.05" units="cm"/>
    </inkml:brush>
  </inkml:definitions>
  <inkml:trace contextRef="#ctx0" brushRef="#br0">1 8 24575,'0'-1'0,"1"1"0,0-1 0,-1 0 0,1 1 0,0-1 0,-1 1 0,1-1 0,0 1 0,-1-1 0,1 1 0,0 0 0,0-1 0,0 1 0,-1 0 0,1 0 0,0 0 0,0-1 0,0 1 0,0 0 0,0 0 0,-1 0 0,1 0 0,0 0 0,0 1 0,0-1 0,1 0 0,0 1 0,-1 0 0,0 0 0,1 0 0,-1 0 0,0 0 0,0 1 0,0-1 0,0 0 0,0 0 0,0 1 0,0-1 0,0 1 0,0 1 0,2 4 0,0 1 0,-1-1 0,0 1 0,2 14 0,17 207 0,3 35 0,-12-185 0,27 103 0,19 2-1365,-49-157-5461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8.334"/>
    </inkml:context>
    <inkml:brush xml:id="br0">
      <inkml:brushProperty name="width" value="0.05" units="cm"/>
      <inkml:brushProperty name="height" value="0.05" units="cm"/>
    </inkml:brush>
  </inkml:definitions>
  <inkml:trace contextRef="#ctx0" brushRef="#br0">106 143 24575,'0'-2'0,"0"0"0,0 0 0,-1 0 0,1 0 0,-1 0 0,1 0 0,-1 0 0,0 1 0,0-1 0,1 0 0,-1 0 0,-1 1 0,1-1 0,0 1 0,-2-3 0,2 3 0,0 0 0,1 1 0,-1-1 0,0 1 0,1-1 0,-1 1 0,0-1 0,0 1 0,1 0 0,-1-1 0,0 1 0,0 0 0,0 0 0,0 0 0,1-1 0,-1 1 0,0 0 0,0 0 0,0 0 0,0 0 0,0 0 0,0 1 0,1-1 0,-1 0 0,0 0 0,0 0 0,0 1 0,1-1 0,-1 0 0,0 1 0,0-1 0,0 1 0,1-1 0,-1 1 0,0-1 0,0 2 0,-4 4 0,-1 0 0,2 1 0,-1-1 0,1 1 0,0 0 0,0 0 0,-4 13 0,2-4 0,2 0 0,-6 28 0,9-37 0,0-1 0,1 0 0,0 0 0,0 1 0,0-1 0,1 0 0,0 0 0,0 1 0,0-1 0,1 0 0,0 0 0,0-1 0,1 1 0,5 9 0,-6-12 0,1 1 0,-1-1 0,1 0 0,0 0 0,0 0 0,0-1 0,1 1 0,-1-1 0,0 1 0,1-1 0,0 0 0,0-1 0,-1 1 0,1 0 0,0-1 0,0 0 0,0 0 0,0 0 0,1-1 0,-1 0 0,0 1 0,7-2 0,-3 0 0,-1 0 0,0 0 0,1-1 0,-1 0 0,0-1 0,0 1 0,0-1 0,0-1 0,-1 1 0,1-1 0,-1-1 0,0 1 0,0-1 0,0 0 0,-1 0 0,0 0 0,0-1 0,8-12 0,-8 11 0,-1 0 0,0 0 0,0 0 0,0-1 0,-1 1 0,0-1 0,-1 0 0,0 0 0,0 0 0,-1 0 0,1 0 0,-2-1 0,1 1 0,-1 0 0,-1 0 0,0-1 0,-1-7 0,1 13 0,0-1 0,0 1 0,-1 0 0,1 0 0,-1-1 0,1 1 0,-1 0 0,0 1 0,0-1 0,-1 0 0,1 1 0,0-1 0,-1 1 0,0-1 0,1 1 0,-1 0 0,0 0 0,0 1 0,0-1 0,0 1 0,-1-1 0,-3 0 0,-2-1 0,-1 1 0,1 0 0,-1 1 0,1 0 0,-1 1 0,-16 1 0,63-7 0,54-14 0,11-2 0,-98 21 0,0 0 0,0 0 0,1 1 0,-1 0 0,0 0 0,0 0 0,1 0 0,-1 1 0,0-1 0,0 1 0,7 2 0,-9-1 0,0-1 0,1 1 0,-1-1 0,0 1 0,0 0 0,0 0 0,-1-1 0,1 2 0,0-1 0,-1 0 0,1 0 0,-1 0 0,0 1 0,0-1 0,0 1 0,0-1 0,0 1 0,0-1 0,0 5 0,5 29 0,-5-27 0,1 0 0,-1 0 0,1 0 0,1 0 0,6 17 0,-8-26 0,-1 0 0,0 0 0,1 1 0,-1-1 0,1 0 0,-1 1 0,0-1 0,1 0 0,-1 0 0,1 0 0,-1 0 0,1 1 0,-1-1 0,1 0 0,-1 0 0,1 0 0,-1 0 0,1 0 0,-1 0 0,0 0 0,1 0 0,-1 0 0,1-1 0,-1 1 0,1 0 0,-1 0 0,1 0 0,-1 0 0,1-1 0,-1 1 0,0 0 0,1 0 0,-1-1 0,0 1 0,1 0 0,-1-1 0,0 1 0,1 0 0,-1-1 0,0 1 0,1-1 0,17-19 0,-16 18 0,24-32 0,44-50 0,-62 75 0,1 1 0,0 0 0,0 1 0,0 0 0,1 0 0,20-9 0,-29 15 0,1 0 0,0 1 0,-1-1 0,1 1 0,0-1 0,0 1 0,-1 0 0,1 0 0,0 0 0,0 0 0,-1 0 0,1 0 0,0 0 0,0 0 0,-1 1 0,1-1 0,0 1 0,-1-1 0,1 1 0,0 0 0,-1 0 0,1 0 0,-1-1 0,1 1 0,-1 1 0,0-1 0,1 0 0,-1 0 0,0 0 0,0 1 0,0-1 0,0 1 0,0-1 0,0 1 0,0-1 0,0 1 0,0-1 0,0 4 0,4 8 0,-1-1 0,-1 1 0,0 0 0,2 15 0,-3-13 0,1 10 0,3 18 0,-5-40 0,-1-1 0,1 1 0,0-1 0,0 1 0,0-1 0,0 0 0,0 1 0,0-1 0,0 0 0,1 0 0,-1 0 0,3 3 0,8-1-1365,-1-3-5461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5.644"/>
    </inkml:context>
    <inkml:brush xml:id="br0">
      <inkml:brushProperty name="width" value="0.05" units="cm"/>
      <inkml:brushProperty name="height" value="0.05" units="cm"/>
    </inkml:brush>
  </inkml:definitions>
  <inkml:trace contextRef="#ctx0" brushRef="#br0">119 22 24575,'-1'4'0,"0"0"0,0-1 0,0 1 0,-1 0 0,0 0 0,0-1 0,0 1 0,0-1 0,-5 6 0,-5 10 0,-2 8 0,1 0 0,1 2 0,2 0 0,1 0 0,-7 37 0,14-54 0,-2 6 0,2 0 0,-1 0 0,2 0 0,2 30 0,-1-45 0,0 1 0,0-1 0,1 1 0,0-1 0,0 1 0,0-1 0,0 0 0,0 1 0,1-1 0,-1 0 0,1 0 0,0 0 0,0 0 0,0 0 0,0 0 0,1-1 0,-1 1 0,1-1 0,-1 0 0,1 1 0,0-1 0,0-1 0,0 1 0,0 0 0,0-1 0,1 1 0,-1-1 0,0 0 0,1 0 0,5 1 0,-2-2 0,0 1 0,0-1 0,0 0 0,0-1 0,0 0 0,0 0 0,0 0 0,-1-1 0,1 0 0,0 0 0,-1-1 0,1 0 0,-1 0 0,0 0 0,0-1 0,0 0 0,5-5 0,1-1 0,-1 0 0,-1 0 0,0-1 0,0-1 0,-1 0 0,-1 0 0,8-14 0,-7 8 0,0 0 0,-1-1 0,-1 0 0,-1 0 0,-1 0 0,6-38 0,-10 48 0,0 0 0,-1 0 0,0 0 0,0 0 0,-1 0 0,0 0 0,0 0 0,-1 0 0,0 1 0,-1-1 0,0 1 0,0-1 0,-1 1 0,0 0 0,0 0 0,-1 1 0,-10-13 0,13 18 14,0 0 1,0 0-1,0 0 0,-1 0 0,1 0 1,-1 0-1,1 1 0,-1-1 0,0 1 0,0 0 1,0-1-1,0 1 0,0 1 0,0-1 1,0 0-1,0 1 0,0-1 0,0 1 0,0 0 1,0 0-1,0 1 0,0-1 0,-6 2 1,5-1-101,1 0 1,-1 1 0,1-1-1,-1 1 1,1 0 0,0 0-1,0 0 1,0 1 0,0-1-1,0 1 1,1-1 0,-1 1-1,1 0 1,-1 0 0,1 0-1,0 1 1,0-1 0,1 0-1,-2 4 1,-3 9-6741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6.125"/>
    </inkml:context>
    <inkml:brush xml:id="br0">
      <inkml:brushProperty name="width" value="0.05" units="cm"/>
      <inkml:brushProperty name="height" value="0.05" units="cm"/>
    </inkml:brush>
  </inkml:definitions>
  <inkml:trace contextRef="#ctx0" brushRef="#br0">1 54 24575,'0'-2'0,"0"-1"0,0 1 0,0 0 0,1-1 0,-1 1 0,1 0 0,-1-1 0,1 1 0,0 0 0,0 0 0,0-1 0,1 1 0,-1 0 0,0 0 0,1 0 0,-1 0 0,1 1 0,0-1 0,-1 0 0,1 1 0,0-1 0,4-1 0,-5 2 0,1 0 0,-1 1 0,1-1 0,0 1 0,-1-1 0,1 1 0,0 0 0,-1 0 0,1 0 0,0 0 0,-1 0 0,1 0 0,0 0 0,-1 0 0,1 1 0,0-1 0,-1 1 0,1-1 0,0 1 0,-1 0 0,1-1 0,-1 1 0,0 0 0,1 0 0,-1 0 0,1 0 0,-1 0 0,0 0 0,0 1 0,0-1 0,0 0 0,2 3 0,9 14 0,-1 1 0,-1 0 0,-1 0 0,12 35 0,-10-19 0,13 70 0,-22-87 0,0-1 0,-1 0 0,0 1 0,-3 22 0,1-35 0,1 0 0,-1 0 0,0 0 0,0 0 0,-1 0 0,1 0 0,-1 0 0,0 0 0,0-1 0,-1 1 0,1-1 0,-1 0 0,0 0 0,0 0 0,-1 0 0,1 0 0,-1-1 0,0 1 0,-5 3 0,8-6 0,-1 0 0,0 0 0,1-1 0,-1 1 0,0 0 0,0-1 0,0 1 0,1-1 0,-1 1 0,0-1 0,0 0 0,0 0 0,0 1 0,0-2 0,0 1 0,0 0 0,1 0 0,-1 0 0,0-1 0,0 1 0,0-1 0,0 0 0,1 0 0,-1 1 0,0-1 0,1 0 0,-1 0 0,-1-2 0,1 1 0,0 0 0,0 0 0,0 0 0,1-1 0,-1 1 0,1-1 0,0 1 0,0-1 0,0 1 0,0-1 0,0 0 0,0 1 0,1-1 0,-1 0 0,1 0 0,0 0 0,-1 0 0,2-4 0,1-5 0,0 1 0,0-1 0,2 1 0,-1 0 0,1 0 0,1 0 0,0 0 0,1 1 0,10-15 0,10-11 0,34-36 0,-56 68 0,0-1 0,72-75 0,-68 73 0,0 0 0,0 0 0,1 1 0,0 0 0,0 1 0,1 0 0,-1 0 0,12-3 0,-17 7 0,-1 0 0,0 1 0,0-1 0,1 1 0,-1 0 0,0-1 0,1 2 0,-1-1 0,0 0 0,1 1 0,-1-1 0,0 1 0,1 0 0,-1 0 0,0 0 0,0 0 0,0 1 0,0-1 0,0 1 0,0 0 0,-1 0 0,1 0 0,-1 0 0,1 0 0,-1 1 0,0-1 0,0 1 0,0 0 0,0-1 0,0 1 0,0 0 0,1 4 0,4 9 0,0 1 0,-1 0 0,-1 0 0,5 29 0,-9-44 0,5 31 0,-1 0 0,0 66 0,-5-80 0,-1 0 0,-2 0 0,1 0 0,-2-1 0,-1 1 0,-11 29 0,4-25-1365,1-7-5461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6.313"/>
    </inkml:context>
    <inkml:brush xml:id="br0">
      <inkml:brushProperty name="width" value="0.05" units="cm"/>
      <inkml:brushProperty name="height" value="0.05" units="cm"/>
    </inkml:brush>
  </inkml:definitions>
  <inkml:trace contextRef="#ctx0" brushRef="#br0">39 12 24575,'0'-3'0,"-3"-2"0,-4 1 0,-1 4 0,-2 5 0,0 2-8191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16.576"/>
    </inkml:context>
    <inkml:brush xml:id="br0">
      <inkml:brushProperty name="width" value="0.05" units="cm"/>
      <inkml:brushProperty name="height" value="0.05" units="cm"/>
    </inkml:brush>
  </inkml:definitions>
  <inkml:trace contextRef="#ctx0" brushRef="#br0">223 0 24575,'5'6'0,"-1"0"0,0 1 0,0-1 0,0 1 0,-1 0 0,4 12 0,1 0 0,24 53 0,-4 1 0,-3 2 0,16 82 0,-34-126 0,-2 1 0,-2 0 0,0 1 0,-2-1 0,-2 0 0,-1 0 0,-1 1 0,-1-1 0,-3-1 0,-11 40 0,12-55 0,0-1 0,-1 1 0,0-1 0,-1-1 0,-1 0 0,0 0 0,-1-1 0,-1 0 0,0 0 0,0-1 0,-1-1 0,-1 0 0,0 0 0,-1-2 0,1 0 0,-2 0 0,1-1 0,-1-1 0,-24 9 0,-28-1-1365,5-7-5461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3.339"/>
    </inkml:context>
    <inkml:brush xml:id="br0">
      <inkml:brushProperty name="width" value="0.05" units="cm"/>
      <inkml:brushProperty name="height" value="0.05" units="cm"/>
    </inkml:brush>
  </inkml:definitions>
  <inkml:trace contextRef="#ctx0" brushRef="#br0">639 101 24575,'15'-34'0,"-13"27"0,1-1 0,0 1 0,1 0 0,-1 0 0,1 1 0,1-1 0,9-11 0,-14 18 0,0 0 0,0 0 0,0 0 0,0 0 0,0 0 0,0 1 0,0-1 0,0 0 0,1 0 0,-1 0 0,0 0 0,0 0 0,0 0 0,0 0 0,0 0 0,0 0 0,0 0 0,0 0 0,0 0 0,0 0 0,0 0 0,0 0 0,0 0 0,0 0 0,0 0 0,0 0 0,0 0 0,0 0 0,0 1 0,0-1 0,1 0 0,-1 0 0,0 0 0,0 0 0,0 0 0,0 0 0,0 0 0,0 0 0,0 0 0,0 0 0,0 0 0,0 0 0,0-1 0,0 1 0,0 0 0,0 0 0,1 0 0,-1 0 0,0 0 0,0 0 0,0 0 0,0 0 0,0 0 0,0 0 0,0 0 0,0 0 0,0 0 0,0 0 0,0 0 0,-3 10 0,-7 13 0,-36 69 0,-4-2 0,-90 120 0,106-165 0,-2-3 0,-1 0 0,-3-3 0,-1-1 0,-2-2 0,-57 37 0,93-69 0,0 1 0,0 0 0,0-1 0,0 0 0,0 0 0,-1-1 0,1 0 0,-1 0 0,0-1 0,0 0 0,-11 2 0,19-4 0,-1 0 0,1 0 0,-1 0 0,1 0 0,-1 0 0,1 0 0,-1 0 0,1 0 0,-1 0 0,1 0 0,-1 0 0,1 0 0,-1 0 0,1 0 0,-1-1 0,1 1 0,0 0 0,-1 0 0,1 0 0,-1-1 0,1 1 0,0 0 0,-1-1 0,1 1 0,-1 0 0,1-1 0,0 1 0,0 0 0,-1-1 0,1 1 0,0-1 0,0 1 0,-1 0 0,1-1 0,0-1 0,0 1 0,1 0 0,-1 0 0,0 0 0,1 0 0,-1 0 0,1 0 0,0 0 0,-1 0 0,1 0 0,0 0 0,-1 0 0,2-1 0,31-25 0,-16 17 0,1 1 0,1 1 0,-1 1 0,1 1 0,0 0 0,1 1 0,0 1 0,-1 1 0,1 1 0,0 1 0,0 0 0,0 2 0,0 0 0,0 1 0,0 1 0,-1 1 0,1 1 0,-1 1 0,0 0 0,0 2 0,-1 0 0,0 0 0,-1 2 0,0 0 0,28 23 0,-25-13 0,-1 0 0,-1 2 0,-1 0 0,14 25 0,20 26 0,-33-53-1365,-4-6-5461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3.886"/>
    </inkml:context>
    <inkml:brush xml:id="br0">
      <inkml:brushProperty name="width" value="0.05" units="cm"/>
      <inkml:brushProperty name="height" value="0.05" units="cm"/>
    </inkml:brush>
  </inkml:definitions>
  <inkml:trace contextRef="#ctx0" brushRef="#br0">320 643 24575,'6'-3'0,"0"-1"0,-1-1 0,1 1 0,-1-1 0,0 0 0,0 0 0,5-8 0,27-42 0,-34 49 0,0 0 0,0 0 0,-1 0 0,1 0 0,-1 0 0,-1 0 0,1 0 0,0-13 0,-2 17 0,0-1 0,0 1 0,0-1 0,0 0 0,-1 1 0,1-1 0,-1 1 0,0-1 0,0 1 0,0 0 0,0-1 0,0 1 0,0 0 0,-1 0 0,1-1 0,-1 1 0,1 0 0,-1 1 0,0-1 0,0 0 0,0 0 0,0 1 0,0-1 0,0 1 0,-3-2 0,0 1 0,-1-1 0,0 1 0,0-1 0,0 2 0,0-1 0,0 1 0,-1 0 0,1 0 0,0 0 0,-1 1 0,1 0 0,-9 1 0,5 1 0,0 0 0,1 1 0,-1 0 0,1 0 0,-1 1 0,1 0 0,-10 7 0,1 0 0,2 1 0,0 0 0,0 1 0,1 1 0,1 1 0,0 0 0,-13 20 0,16-19 0,0 2 0,1 0 0,1 0 0,1 1 0,0 0 0,-6 27 0,10-33 0,2-1 0,-1 2 0,2-1 0,0 0 0,0 0 0,1 0 0,1 0 0,0 1 0,1-1 0,6 24 0,-6-32 0,-1-1 0,1 1 0,0 0 0,0-1 0,1 0 0,-1 0 0,1 1 0,0-1 0,0-1 0,1 1 0,-1 0 0,1-1 0,0 0 0,-1 0 0,1 0 0,1 0 0,-1-1 0,0 1 0,1-1 0,-1 0 0,1 0 0,0-1 0,6 2 0,-3-2 0,0 0 0,0-1 0,0 0 0,1 0 0,-1-1 0,0 0 0,0 0 0,0-1 0,0 0 0,0-1 0,0 0 0,-1 0 0,11-5 0,3-5 0,0-1 0,-1-1 0,0 0 0,-2-2 0,1 0 0,-2-1 0,-1 0 0,0-2 0,25-41 0,-9 7 0,-3-3 0,38-103 0,-1-50 0,-56 169 0,-2 0 0,-2-1 0,1-51 0,-11 63 0,4 29 0,-1 1 0,1 0 0,0-1 0,0 1 0,0-1 0,0 1 0,0 0 0,-1 0 0,1-1 0,0 1 0,0 0 0,-1-1 0,1 1 0,0 0 0,0 0 0,-1-1 0,1 1 0,0 0 0,-1 0 0,1 0 0,0-1 0,-1 1 0,1 0 0,0 0 0,-1 0 0,0 0 0,0 0 0,0 1 0,1-1 0,-1 0 0,0 1 0,1-1 0,-1 0 0,0 1 0,1-1 0,-1 1 0,0 0 0,1-1 0,-1 1 0,1-1 0,-1 1 0,1 0 0,-1 1 0,-14 24 0,2 1 0,1 0 0,1 1 0,-11 41 0,17-51 0,-14 43 0,3 1 0,3 1 0,3 0 0,2 1 0,1 90 0,7-143 0,1 0 0,0 0 0,1-1 0,0 1 0,0 0 0,1-1 0,6 16 0,-7-22 0,0 0 0,0-1 0,1 1 0,-1-1 0,1 0 0,-1 1 0,1-1 0,0 0 0,0-1 0,0 1 0,1 0 0,-1-1 0,1 0 0,-1 0 0,1 0 0,0 0 0,0 0 0,0-1 0,0 0 0,0 0 0,0 0 0,6 0 0,3 0-341,0-1 0,0 0-1,17-4 1,6 0-6485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4.475"/>
    </inkml:context>
    <inkml:brush xml:id="br0">
      <inkml:brushProperty name="width" value="0.05" units="cm"/>
      <inkml:brushProperty name="height" value="0.05" units="cm"/>
    </inkml:brush>
  </inkml:definitions>
  <inkml:trace contextRef="#ctx0" brushRef="#br0">219 742 24575,'40'-34'0,"-30"27"0,-1 0 0,-1 0 0,1-2 0,10-12 0,-12 10 0,0 0 0,-1 0 0,0 0 0,-1 0 0,0-1 0,-1 0 0,0 0 0,3-20 0,-6 27 0,0 0 0,0-1 0,-1 1 0,0-1 0,0 1 0,0-1 0,0 1 0,-1-1 0,0 1 0,0 0 0,-1-1 0,1 1 0,-1 0 0,0 0 0,-1 0 0,1 0 0,-1 0 0,0 1 0,0-1 0,0 1 0,-9-8 0,9 9 0,0 1 0,0 0 0,-1 0 0,1 1 0,-1-1 0,0 1 0,1-1 0,-1 1 0,0 0 0,0 0 0,0 1 0,0-1 0,0 1 0,1 0 0,-1 0 0,0 0 0,0 1 0,0-1 0,0 1 0,0 0 0,0 0 0,1 0 0,-1 1 0,0-1 0,1 1 0,-6 3 0,-3 2 0,1 1 0,-1 0 0,2 1 0,-1 0 0,1 0 0,-12 14 0,2 2 0,1 0 0,-26 45 0,36-54 0,1 0 0,1 0 0,0 1 0,2 0 0,0 0 0,-4 21 0,9-33 0,-1-1 0,1 1 0,0-1 0,0 0 0,0 1 0,0-1 0,1 1 0,0-1 0,0 0 0,0 1 0,0-1 0,1 0 0,0 0 0,-1 0 0,1 0 0,1 0 0,-1-1 0,5 7 0,-4-8 0,-1 1 0,1-1 0,0 0 0,0 0 0,0 0 0,0 0 0,0-1 0,1 1 0,-1-1 0,0 0 0,1 0 0,-1 0 0,1 0 0,-1-1 0,1 1 0,-1-1 0,1 0 0,-1 0 0,1 0 0,-1-1 0,1 1 0,-1-1 0,6-1 0,0-1 0,1 0 0,0-1 0,-1 0 0,0 0 0,0-1 0,-1-1 0,9-6 0,5-6 0,23-24 0,-24 22 0,26-21 0,-47 41 0,0-1 0,1 1 0,-1-1 0,1 1 0,-1 0 0,1-1 0,-1 1 0,1 0 0,-1-1 0,1 1 0,-1 0 0,1 0 0,-1-1 0,1 1 0,0 0 0,-1 0 0,1 0 0,-1 0 0,1 0 0,0 0 0,-1 0 0,1 0 0,-1 0 0,1 0 0,0 0 0,-1 0 0,1 0 0,-1 1 0,1-1 0,-1 0 0,1 0 0,-1 1 0,1-1 0,-1 0 0,1 1 0,-1-1 0,1 0 0,-1 1 0,1-1 0,-1 1 0,0-1 0,1 1 0,-1-1 0,0 1 0,1-1 0,-1 1 0,0-1 0,0 1 0,1-1 0,-1 1 0,0 0 0,0-1 0,0 1 0,0-1 0,0 1 0,0 0 0,0-1 0,0 1 0,2 44 0,-3-39 0,0 19 0,0-9 0,1 0 0,0 0 0,4 25 0,-4-37 0,1-1 0,0 0 0,-1 0 0,1 0 0,0 0 0,1 0 0,-1 0 0,1 0 0,-1 0 0,1 0 0,0-1 0,0 1 0,0 0 0,0-1 0,0 0 0,1 0 0,-1 1 0,1-1 0,-1-1 0,1 1 0,0 0 0,0-1 0,5 3 0,-4-3 0,0-1 0,0 1 0,0-1 0,0 0 0,0 0 0,0-1 0,0 1 0,0-1 0,0 0 0,-1 0 0,1 0 0,0 0 0,6-4 0,48-27 0,-55 30 0,27-19 0,-1-2 0,0 0 0,-2-2 0,-1-1 0,-1-1 0,-2-2 0,0 0 0,-2-1 0,28-54 0,-18 24 0,-4-2 0,-1-1 0,-4-1 0,19-88 0,-36 130 0,-1 6 0,0-1 0,-1 1 0,-1-1 0,0 0 0,-2-23 0,0 39 0,0 0 0,0 0 0,0 1 0,0-1 0,0 0 0,0 0 0,0 1 0,-1-1 0,1 0 0,0 0 0,-1 1 0,1-1 0,0 0 0,-1 1 0,1-1 0,-1 0 0,1 1 0,-1-2 0,0 2 0,1 0 0,-1 0 0,1 0 0,0 0 0,-1 0 0,1 0 0,-1 0 0,1 0 0,0 0 0,-1 0 0,1 0 0,-1 0 0,1 0 0,0 0 0,-1 0 0,1 1 0,-1-1 0,1 0 0,0 0 0,-1 0 0,1 1 0,0-1 0,-1 0 0,1 1 0,-20 23 0,0 13 0,2 1 0,-27 79 0,-12 87 0,48-168 0,-16 65-682,-22 189-1,43-241-6143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4.988"/>
    </inkml:context>
    <inkml:brush xml:id="br0">
      <inkml:brushProperty name="width" value="0.05" units="cm"/>
      <inkml:brushProperty name="height" value="0.05" units="cm"/>
    </inkml:brush>
  </inkml:definitions>
  <inkml:trace contextRef="#ctx0" brushRef="#br0">7 342 24575,'-3'-19'0,"3"18"0,-1 0 0,1 1 0,-1-1 0,1 0 0,0 0 0,0 0 0,-1 0 0,1 0 0,0 1 0,0-1 0,0 0 0,0 0 0,0 0 0,0 0 0,0 0 0,0 0 0,0 0 0,1 1 0,-1-1 0,0 0 0,0 0 0,1 0 0,-1 0 0,1 1 0,-1-1 0,1 0 0,-1 0 0,1 1 0,-1-1 0,1 0 0,-1 1 0,1-1 0,0 1 0,0-1 0,-1 0 0,1 1 0,0 0 0,0-1 0,-1 1 0,1-1 0,0 1 0,0 0 0,0 0 0,0 0 0,0-1 0,1 1 0,14-3 0,1 0 0,0 1 0,0 1 0,26 1 0,17-1 0,68-14 0,-111 12 0,-1-1 0,1 0 0,-1-2 0,0 0 0,23-12 0,-34 14 0,0 1 0,0-1 0,0 0 0,-1 0 0,1-1 0,-1 0 0,0 1 0,-1-1 0,1-1 0,-1 1 0,0 0 0,0-1 0,-1 1 0,0-1 0,0 0 0,0 0 0,0 0 0,-1 0 0,1-7 0,-2 8 0,1 1 0,-1-1 0,0 1 0,-1-1 0,1 1 0,-1-1 0,1 1 0,-1-1 0,-1 1 0,1 0 0,-1-1 0,1 1 0,-1 0 0,0 0 0,-1 0 0,1 1 0,-1-1 0,0 0 0,0 1 0,0 0 0,0-1 0,0 1 0,-1 1 0,1-1 0,-1 0 0,-7-3 0,7 4 0,0 1 0,1 0 0,-1-1 0,0 1 0,0 1 0,0-1 0,0 1 0,0-1 0,0 1 0,-1 0 0,1 1 0,0-1 0,-5 2 0,1 0 0,1 0 0,-1 1 0,1 0 0,0 0 0,0 1 0,-10 5 0,2 3 0,0 0 0,0 0 0,1 1 0,-22 28 0,21-22 0,2 0 0,0 0 0,1 1 0,1 1 0,1 0 0,1 0 0,-12 39 0,20-55 0,0-1 0,0 0 0,1 0 0,-1 1 0,1-1 0,0 1 0,0-1 0,1 0 0,-1 1 0,1-1 0,0 0 0,0 1 0,0-1 0,1 0 0,-1 0 0,1 0 0,5 7 0,-5-8 0,0 0 0,1-1 0,-1 1 0,1-1 0,0 0 0,0 0 0,0 0 0,0 0 0,0 0 0,1 0 0,-1-1 0,0 0 0,1 0 0,-1 0 0,1 0 0,-1 0 0,1-1 0,0 1 0,-1-1 0,1 0 0,6-1 0,12-2 0,1-1 0,-1-1 0,0-1 0,0-1 0,37-19 0,19-5 0,-75 30 0,-1 0 0,0 0 0,1 1 0,-1-1 0,1 0 0,-1 1 0,1 0 0,-1-1 0,1 1 0,-1 0 0,1 0 0,-1 1 0,1-1 0,-1 0 0,1 1 0,-1 0 0,1-1 0,-1 1 0,4 2 0,-4-1 0,0 0 0,0 0 0,0 1 0,0-1 0,0 0 0,-1 1 0,1 0 0,-1-1 0,1 1 0,-1 0 0,0 0 0,0 0 0,0 0 0,0 0 0,0 5 0,6 41 0,3 21 0,-8-63 0,-1-1 0,1 0 0,0 0 0,1 0 0,0 0 0,0 0 0,0 0 0,4 5 0,-5-10-80,-1 1 0,0-1-1,0 0 1,1 1 0,-1-1-1,1 0 1,-1 0 0,1 0-1,-1 0 1,1 0 0,0 0 0,-1-1-1,1 1 1,0-1 0,0 1-1,2 0 1,10-1-6746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5.440"/>
    </inkml:context>
    <inkml:brush xml:id="br0">
      <inkml:brushProperty name="width" value="0.05" units="cm"/>
      <inkml:brushProperty name="height" value="0.05" units="cm"/>
    </inkml:brush>
  </inkml:definitions>
  <inkml:trace contextRef="#ctx0" brushRef="#br0">196 25 24575,'-3'-22'0,"3"22"0,0 0 0,0-1 0,0 1 0,0 0 0,0 0 0,0 0 0,0 0 0,0 0 0,0 0 0,-1 0 0,1-1 0,0 1 0,0 0 0,0 0 0,0 0 0,0 0 0,0 0 0,-1 0 0,1 0 0,0 0 0,0 0 0,0 0 0,0 0 0,0 0 0,-1 0 0,1 0 0,0 0 0,0 0 0,0 0 0,0 0 0,0 0 0,-1 0 0,1 0 0,0 0 0,0 0 0,0 0 0,0 0 0,0 0 0,-1 0 0,1 0 0,0 0 0,0 0 0,0 0 0,0 0 0,0 1 0,0-1 0,0 0 0,-1 0 0,1 0 0,0 0 0,0 0 0,0 0 0,0 0 0,0 1 0,0-1 0,-3 4 0,1 1 0,-1 0 0,1-1 0,0 1 0,-2 9 0,-59 293 0,21-84 0,35-192 0,-9 40 0,-27 74 0,64-190 0,1 0 0,3 2 0,1 1 0,45-55 0,-60 83 0,1 1 0,1 0 0,0 0 0,1 1 0,0 1 0,16-10 0,-26 19 0,0-1 0,1 1 0,-1 0 0,0 1 0,1-1 0,0 1 0,-1 0 0,1 0 0,0 0 0,-1 1 0,1 0 0,5 0 0,-6 0 0,-1 1 0,1 0 0,-1 0 0,1 0 0,-1 1 0,0-1 0,0 1 0,0 0 0,1 0 0,-2 0 0,1 0 0,0 0 0,0 0 0,-1 1 0,1 0 0,-1-1 0,0 1 0,3 4 0,1 3 0,-1 0 0,0 0 0,0 1 0,-1 0 0,0 0 0,-1 0 0,-1 1 0,1-1 0,-2 1 0,0-1 0,0 1 0,-1 0 0,0-1 0,-3 17 0,1-15 0,0 0 0,0 0 0,-2 0 0,0-1 0,0 0 0,-1 0 0,0 0 0,-1 0 0,-1-1 0,1 0 0,-2 0 0,-14 17 0,15-22 25,0 0-1,0 0 0,0-1 1,-1 0-1,0 0 1,0-1-1,0 0 0,0 0 1,-1-1-1,0 0 0,1 0 1,-1-1-1,-15 2 1,18-4-97,1 1 1,-1-1 0,0 0 0,1-1 0,-1 0 0,1 1 0,-1-2 0,1 1 0,0-1-1,0 1 1,-1-1 0,1-1 0,0 1 0,0-1 0,1 0 0,-1 0 0,1 0 0,-1-1 0,1 1-1,0-1 1,0 0 0,1-1 0,-5-5 0,-7-15-6755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6.499"/>
    </inkml:context>
    <inkml:brush xml:id="br0">
      <inkml:brushProperty name="width" value="0.05" units="cm"/>
      <inkml:brushProperty name="height" value="0.05" units="cm"/>
    </inkml:brush>
  </inkml:definitions>
  <inkml:trace contextRef="#ctx0" brushRef="#br0">204 278 24575,'6'0'0,"16"1"0,0-2 0,0 0 0,-1-1 0,33-9 0,-49 10 0,0-1 0,0 0 0,0 0 0,-1 0 0,1 0 0,-1-1 0,0 0 0,1 0 0,-1 0 0,6-7 0,-8 7 0,1 0 0,-1 0 0,-1 0 0,1 0 0,0-1 0,-1 1 0,0 0 0,1-1 0,-1 1 0,-1-1 0,1 1 0,0-1 0,-1 0 0,0 1 0,0-1 0,-1-7 0,0 4 0,0 0 0,0 0 0,-1 1 0,-1-1 0,1 0 0,-1 1 0,0-1 0,0 1 0,-1 0 0,0 0 0,0 0 0,0 1 0,-1 0 0,0-1 0,0 1 0,0 1 0,0-1 0,-1 1 0,0 0 0,-6-3 0,6 4 0,1 0 0,-1 0 0,0 1 0,0 0 0,0 0 0,0 0 0,0 1 0,0 0 0,0 0 0,-1 0 0,1 1 0,0 0 0,0 0 0,-1 1 0,1 0 0,0 0 0,0 0 0,0 1 0,0 0 0,0 0 0,0 0 0,-9 6 0,1 2 0,1 0 0,0 1 0,0 1 0,1 0 0,1 0 0,0 1 0,-16 26 0,14-18 0,0 1 0,2 0 0,1 1 0,-12 40 0,19-55 0,1 0 0,0 1 0,1-1 0,0 0 0,1 1 0,-1-1 0,2 1 0,0 11 0,0-17 0,0 0 0,-1 0 0,1 0 0,1 0 0,-1 0 0,0 0 0,1 0 0,-1 0 0,1 0 0,0-1 0,0 1 0,0-1 0,0 1 0,0-1 0,1 0 0,-1 0 0,1 0 0,0 0 0,-1 0 0,1-1 0,0 1 0,0-1 0,0 1 0,5 0 0,0 0 0,-1 0 0,1-1 0,0 0 0,1 0 0,-1 0 0,0-1 0,0-1 0,0 0 0,9-1 0,7-4 0,38-14 0,11-2 0,-69 21 0,1 1 0,0 1 0,-1-1 0,1 0 0,-1 1 0,1 0 0,-1 0 0,0 1 0,1-1 0,-1 1 0,0 0 0,0 0 0,0 0 0,6 4 0,29 12 0,-23-15 0,0 0 0,1-1 0,-1-1 0,0-1 0,1 0 0,-1-1 0,1-1 0,-1 0 0,20-7 0,14-4 0,77-34 0,-90 31 0,0-1 0,64-42 0,-90 52 0,-1 0 0,0-1 0,0 0 0,-1-1 0,0 0 0,-1 0 0,0-1 0,0 0 0,-1 0 0,0-1 0,-1 0 0,-1 0 0,8-19 0,-12 28 0,-1-1 0,1 0 0,0 1 0,-1-1 0,1 0 0,-1 0 0,0 1 0,0-1 0,0 0 0,0 0 0,-1 0 0,1 1 0,-1-1 0,0 0 0,1 1 0,-4-6 0,3 6 0,-1 0 0,1 0 0,-1 0 0,0 1 0,0-1 0,0 1 0,0-1 0,0 1 0,0 0 0,0 0 0,-1 0 0,1 0 0,0 0 0,-1 0 0,1 0 0,-1 1 0,1-1 0,0 1 0,-4 0 0,-2-1 0,-1 1 0,1 0 0,0 0 0,0 1 0,0 0 0,0 1 0,0 0 0,0 0 0,0 1 0,0 0 0,1 0 0,-1 0 0,1 1 0,0 0 0,0 1 0,0 0 0,1 0 0,0 0 0,0 1 0,0 0 0,-9 12 0,10-11 0,0 0 0,0 0 0,1 1 0,0-1 0,1 1 0,0 0 0,0 0 0,1 0 0,-1 0 0,2 1 0,-1-1 0,1 0 0,1 1 0,0-1 0,0 1 0,0-1 0,1 1 0,0-1 0,1 0 0,0 1 0,3 8 0,1-5 0,0 0 0,0 0 0,1-1 0,0 1 0,1-2 0,17 19 0,63 50 0,-84-76 0,-1-1 0,1 1 0,1-1 0,-1 0 0,0 0 0,0-1 0,1 1 0,-1-1 0,1 0 0,-1 0 0,1-1 0,-1 1 0,1-1 0,-1 0 0,1 0 0,0 0 0,-1-1 0,1 0 0,-1 0 0,1 0 0,-1 0 0,0-1 0,6-2 0,10-5 0,0-1 0,-1-1 0,28-21 0,-38 26 0,207-160 0,-174 128 0,-1-1 0,63-81 0,-101 116 0,23-35 0,-25 38 0,-1-1 0,1 1 0,0 0 0,0-1 0,-1 1 0,1-1 0,-1 0 0,1 1 0,-1-1 0,0 1 0,0-1 0,1 1 0,-1-1 0,0 0 0,-1 1 0,1-1 0,0 0 0,0 1 0,-1-1 0,1 1 0,0-1 0,-1 1 0,-1-3 0,1 3 0,0 0 0,0 0 0,0 1 0,0-1 0,0 0 0,0 1 0,-1-1 0,1 1 0,0-1 0,0 1 0,-1-1 0,1 1 0,0 0 0,0 0 0,-1 0 0,1 0 0,0 0 0,-1 0 0,1 0 0,0 0 0,-1 0 0,1 0 0,0 1 0,-3 0 0,-32 14 0,32-13 0,-8 4 0,-1 1 0,1 1 0,1 0 0,0 0 0,0 1 0,0 1 0,1 0 0,1 0 0,0 1 0,0 0 0,-12 21 0,11-12 0,0 0 0,2 1 0,1-1 0,0 2 0,1-1 0,-4 40 0,6-29 0,1-8 0,0 0 0,-8 28 0,9-47 0,1 1 0,-1-1 0,0 0 0,0 0 0,-1 0 0,0-1 0,1 1 0,-2 0 0,1-1 0,0 0 0,-1 0 0,0 0 0,0 0 0,0-1 0,-6 5 0,4-6-52,0 1-1,0-1 1,0 0-1,0-1 1,0 1-1,-1-1 1,1-1-1,0 1 1,-1-1-1,1 0 1,0 0-1,-1-1 1,1 0-1,0 0 1,-1-1-1,1 1 1,0-1-1,0-1 1,0 1-1,1-1 0,-1 0 1,1 0-1,-1-1 1,1 0-1,-7-6 1,0-3-6774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8.641"/>
    </inkml:context>
    <inkml:brush xml:id="br0">
      <inkml:brushProperty name="width" value="0.05" units="cm"/>
      <inkml:brushProperty name="height" value="0.05" units="cm"/>
    </inkml:brush>
  </inkml:definitions>
  <inkml:trace contextRef="#ctx0" brushRef="#br0">139 109 24575,'16'-17'0,"-2"4"0,-1-1 0,18-24 0,-31 37 0,1 1 0,-1-1 0,1 0 0,-1 0 0,1 1 0,-1-1 0,1 0 0,-1 0 0,0 0 0,1 0 0,-1 0 0,0 1 0,0-1 0,0 0 0,0 0 0,0 0 0,0 0 0,0 0 0,0 0 0,0-1 0,-1 1 0,1 1 0,0-1 0,-1 1 0,1-1 0,-1 1 0,1-1 0,-1 1 0,1-1 0,-1 1 0,1 0 0,-1 0 0,0-1 0,1 1 0,-1 0 0,1 0 0,-1-1 0,0 1 0,1 0 0,-1 0 0,0 0 0,0 0 0,-3 0 0,1 0 0,0 0 0,0 0 0,0 1 0,0 0 0,0-1 0,0 1 0,0 0 0,0 0 0,-5 3 0,5-2 0,1 0 0,-1 1 0,1-1 0,0 1 0,0-1 0,0 1 0,0 0 0,0 0 0,0 0 0,1 0 0,0 0 0,-1 0 0,1 0 0,0 0 0,0 0 0,1 1 0,-1-1 0,1 0 0,0 1 0,-1-1 0,2 0 0,-1 1 0,0-1 0,1 4 0,1 6 0,1 1 0,0-1 0,1 0 0,9 20 0,-2-9 0,-6-13 0,0 0 0,0 0 0,-1 0 0,-1 1 0,4 22 0,-7-31 0,1 0 0,-2 1 0,1-1 0,0 1 0,-1-1 0,1 0 0,-1 1 0,0-1 0,0 0 0,-1 0 0,1 1 0,0-1 0,-1 0 0,0 0 0,0-1 0,0 1 0,0 0 0,0-1 0,-1 1 0,1-1 0,-1 1 0,1-1 0,-1 0 0,0 0 0,-5 2 0,2-1-72,-1 1 1,1-1-1,-1-1 0,0 1 0,0-1 0,0 0 0,0-1 0,-1 0 1,1 0-1,0 0 0,-1-1 0,1 0 0,0-1 0,0 1 0,-1-1 1,1-1-1,0 0 0,-9-3 0,1-3-6754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6.996"/>
    </inkml:context>
    <inkml:brush xml:id="br0">
      <inkml:brushProperty name="width" value="0.05" units="cm"/>
      <inkml:brushProperty name="height" value="0.05" units="cm"/>
    </inkml:brush>
  </inkml:definitions>
  <inkml:trace contextRef="#ctx0" brushRef="#br0">159 331 24575,'2'-1'0,"-1"0"0,1 0 0,-1 0 0,1 0 0,-1 0 0,1-1 0,-1 1 0,1-1 0,-1 1 0,0-1 0,0 0 0,0 1 0,0-1 0,0 0 0,1-3 0,4-5 0,35-40 0,-25 32 0,0-2 0,23-37 0,-36 53 0,0-1 0,-1 0 0,1 0 0,-1-1 0,0 1 0,-1 0 0,1-1 0,-1 1 0,0-1 0,-1 0 0,1 1 0,-1-1 0,0 1 0,-1-1 0,1 0 0,-1 1 0,-2-9 0,2 12 0,0-1 0,0 1 0,0-1 0,0 1 0,0 0 0,-1-1 0,1 1 0,-1 0 0,1 0 0,-1 0 0,0 0 0,0 0 0,0 1 0,0-1 0,0 0 0,0 1 0,-1 0 0,1-1 0,0 1 0,-1 0 0,1 0 0,-1 0 0,1 1 0,-1-1 0,1 1 0,-1-1 0,0 1 0,1 0 0,-1 0 0,0 0 0,1 0 0,-1 0 0,-4 1 0,0 1 0,-1 0 0,0 1 0,0-1 0,1 1 0,0 1 0,0-1 0,0 1 0,0 1 0,0-1 0,-6 6 0,-2 6 0,0 0 0,1 0 0,1 2 0,0 0 0,1 0 0,1 1 0,1 0 0,1 1 0,1 0 0,0 1 0,2 0 0,0 0 0,1 0 0,1 1 0,-1 32 0,5-42 27,0-1-1,0 1 0,2 0 0,-1-1 1,2 0-1,-1 1 0,1-1 0,1 0 1,0-1-1,1 1 0,0-1 0,7 12 1,-7-15-134,1 0 0,-1 0 1,1 0-1,0-1 0,1 0 1,0 0-1,0 0 0,0-1 1,0 0-1,1 0 0,0-1 1,0 0-1,0-1 0,1 0 1,16 5-1,9-3-6719</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7.557"/>
    </inkml:context>
    <inkml:brush xml:id="br0">
      <inkml:brushProperty name="width" value="0.05" units="cm"/>
      <inkml:brushProperty name="height" value="0.05" units="cm"/>
    </inkml:brush>
  </inkml:definitions>
  <inkml:trace contextRef="#ctx0" brushRef="#br0">87 166 24575,'3'0'0,"-1"-1"0,1 0 0,-1 0 0,1 0 0,-1 0 0,1 0 0,-1 0 0,3-3 0,-3 3 0,-1 0 0,1 0 0,-1 0 0,0 0 0,1 0 0,0 1 0,-1-1 0,1 0 0,-1 1 0,1-1 0,0 1 0,0-1 0,-1 1 0,1 0 0,0 0 0,-1 0 0,4 0 0,-34 24 0,16-14 0,1 1 0,0 1 0,1 0 0,0 0 0,1 1 0,1 1 0,0 0 0,-12 25 0,20-37 0,0 1 0,0-1 0,0 1 0,0-1 0,1 1 0,-1-1 0,1 1 0,-1 0 0,1-1 0,0 1 0,0 0 0,1-1 0,-1 1 0,0 0 0,1-1 0,0 1 0,-1-1 0,1 1 0,0-1 0,0 1 0,0-1 0,1 0 0,-1 1 0,1-1 0,-1 0 0,1 0 0,0 0 0,0 0 0,0 0 0,0-1 0,0 1 0,0-1 0,0 1 0,0-1 0,1 1 0,2 0 0,3 1 0,0 0 0,0-1 0,0 0 0,0-1 0,0 1 0,0-2 0,1 1 0,-1-1 0,0 0 0,12-2 0,-10 0 0,-1 1 0,1-2 0,-1 0 0,0 0 0,0 0 0,0-1 0,0-1 0,-1 1 0,0-1 0,1-1 0,-2 0 0,1 0 0,-1 0 0,0-1 0,10-12 0,-9 8 0,-1 0 0,0 0 0,-1 0 0,0-1 0,0 0 0,-2 0 0,1-1 0,-2 1 0,0-1 0,0 0 0,0-14 0,-2 20 0,1-12 0,-1-38 0,-1 53 0,0-1 0,-1 1 0,1 0 0,-1-1 0,0 1 0,0 0 0,-1 0 0,0-1 0,1 1 0,-1 0 0,0 0 0,-1 1 0,1-1 0,-5-4 0,6 6 0,-1 1 0,0 0 0,0 0 0,1 0 0,-1 0 0,0 0 0,0 0 0,0 0 0,0 1 0,0-1 0,0 1 0,0 0 0,0-1 0,-1 1 0,1 0 0,0 0 0,0 0 0,0 0 0,0 1 0,0-1 0,0 1 0,0-1 0,0 1 0,0 0 0,0-1 0,0 1 0,0 0 0,1 0 0,-1 1 0,0-1 0,0 0 0,1 0 0,-1 1 0,1-1 0,-1 1 0,1 0 0,-1 1 0,0-2 0,1 1 0,-1 0 0,1-1 0,0 1 0,-1-1 0,1 1 0,0 0 0,0 0 0,0 0 0,1 0 0,-1 0 0,0 0 0,1 0 0,-1 0 0,1 0 0,0 0 0,-1 0 0,1 0 0,0 0 0,0 0 0,1 0 0,-1 0 0,0 0 0,1 1 0,-1-1 0,1 0 0,0 0 0,-1-1 0,1 1 0,0 0 0,0 0 0,0 0 0,1-1 0,-1 1 0,0 0 0,1-1 0,1 2 0,14 6-1365,1-2-5461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7.959"/>
    </inkml:context>
    <inkml:brush xml:id="br0">
      <inkml:brushProperty name="width" value="0.05" units="cm"/>
      <inkml:brushProperty name="height" value="0.05" units="cm"/>
    </inkml:brush>
  </inkml:definitions>
  <inkml:trace contextRef="#ctx0" brushRef="#br0">221 54 24575,'20'-17'0,"-15"13"0,0 1 0,-1-1 0,1 0 0,-1-1 0,0 1 0,5-8 0,-17 32 0,2 0 0,-6 29 0,-11 75 0,21-109 0,0-5 0,0 0 0,1 0 0,0 1 0,1-1 0,0 0 0,0 1 0,3 14 0,-2-24 0,-1 0 0,1 0 0,-1 0 0,1 0 0,-1 0 0,1 0 0,0-1 0,-1 1 0,1 0 0,0 0 0,0-1 0,-1 1 0,1 0 0,0-1 0,0 1 0,0-1 0,0 1 0,0-1 0,0 1 0,0-1 0,0 0 0,0 0 0,0 1 0,0-1 0,0 0 0,0 0 0,0 0 0,0 0 0,0 0 0,0 0 0,0 0 0,0-1 0,0 1 0,0 0 0,2-1 0,6-2 0,0 0 0,-1 0 0,12-7 0,-3 3 0,-9 3 0,1 1 0,1 1 0,-1-1 0,0 2 0,0-1 0,1 1 0,-1 1 0,1 0 0,-1 0 0,14 2 0,-18-1 0,-1 0 0,0 1 0,0-1 0,0 1 0,-1-1 0,1 1 0,0 0 0,-1 1 0,1-1 0,-1 1 0,1-1 0,-1 1 0,0 0 0,0 0 0,-1 1 0,1-1 0,-1 0 0,1 1 0,-1 0 0,0-1 0,-1 1 0,1 0 0,0 0 0,-1 0 0,1 7 0,0-3 0,0 1 0,-1-1 0,0 1 0,0-1 0,-1 1 0,0 0 0,-1-1 0,-2 15 0,2-19 0,0 0 0,0 0 0,-1 0 0,0 0 0,1-1 0,-1 1 0,-1 0 0,1-1 0,0 1 0,-1-1 0,0 0 0,0 0 0,0 0 0,0 0 0,0 0 0,0-1 0,-1 1 0,1-1 0,-8 3 0,0-1 0,0 0 0,-1-1 0,0 0 0,1-1 0,-1-1 0,0 0 0,0 0 0,0-1 0,0 0 0,-14-3 0,-3-2 0,1-1 0,0-1 0,-29-11 0,40 12-151,0 0-1,0-2 0,1 1 0,1-2 1,-1 0-1,1-1 0,1-1 1,-14-13-1,11 5-6674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8.179"/>
    </inkml:context>
    <inkml:brush xml:id="br0">
      <inkml:brushProperty name="width" value="0.05" units="cm"/>
      <inkml:brushProperty name="height" value="0.05" units="cm"/>
    </inkml:brush>
  </inkml:definitions>
  <inkml:trace contextRef="#ctx0" brushRef="#br0">66 1 24575,'10'0'0,"1"0"0,-1 1 0,0 0 0,1 0 0,17 6 0,-25-6 0,1 1 0,0-1 0,-1 1 0,1 0 0,-1 0 0,0 0 0,0 1 0,0-1 0,0 1 0,0 0 0,0 0 0,-1 0 0,1 0 0,-1 0 0,0 0 0,0 0 0,0 1 0,2 5 0,0 5 0,0-1 0,-1 1 0,0 0 0,-1 0 0,-1 0 0,0 15 0,-1 2 0,-8 52 0,6-70 0,-1 1 0,0 0 0,-1-1 0,0 0 0,-1 0 0,-1 0 0,-10 17 0,12-23 0,0-1 0,-1 0 0,0 0 0,0 0 0,0-1 0,-1 0 0,0 0 0,0 0 0,0-1 0,-1 0 0,1 0 0,-1-1 0,0 0 0,0 0 0,-9 3 0,-18 1-1365,2-3-5461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8.350"/>
    </inkml:context>
    <inkml:brush xml:id="br0">
      <inkml:brushProperty name="width" value="0.05" units="cm"/>
      <inkml:brushProperty name="height" value="0.05" units="cm"/>
    </inkml:brush>
  </inkml:definitions>
  <inkml:trace contextRef="#ctx0" brushRef="#br0">1 16 24575,'0'-3'0,"3"-5"0,1 3 0,0 6 0,2 4 0,4 6 0,-1 4 0,2 2 0,-1-1-8191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18.523"/>
    </inkml:context>
    <inkml:brush xml:id="br0">
      <inkml:brushProperty name="width" value="0.05" units="cm"/>
      <inkml:brushProperty name="height" value="0.05" units="cm"/>
    </inkml:brush>
  </inkml:definitions>
  <inkml:trace contextRef="#ctx0" brushRef="#br0">0 12 24575,'4'0'0,"3"-3"0,7-1 0,5 0 0,2 4 0,3 5 0,1 8 0,0 11 0,1 11 0,0 12 0,-2 10 0,-4 9 0,-7 5 0,-7 3 0,-15-2 0,-16-6 0,-2-15-8191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34.798"/>
    </inkml:context>
    <inkml:brush xml:id="br0">
      <inkml:brushProperty name="width" value="0.05" units="cm"/>
      <inkml:brushProperty name="height" value="0.05" units="cm"/>
    </inkml:brush>
  </inkml:definitions>
  <inkml:trace contextRef="#ctx0" brushRef="#br0">51 134 24575,'3'-1'0,"-1"0"0,1 0 0,0-1 0,-1 1 0,1-1 0,-1 0 0,1 1 0,-1-1 0,0 0 0,0 0 0,0-1 0,0 1 0,0 0 0,1-4 0,4-2 0,14-16 0,1 2 0,35-27 0,-57 49 0,0 0 0,0 0 0,0 0 0,0 0 0,0 0 0,0 0 0,0 0 0,0 0 0,0 0 0,0 0 0,0 0 0,0 0 0,0 0 0,0 0 0,0 1 0,0-1 0,0 0 0,0 0 0,0 0 0,0 0 0,0 0 0,0 0 0,0 0 0,0 0 0,1 0 0,-1 0 0,0 0 0,0 0 0,0 0 0,0 0 0,0 0 0,0 0 0,0 0 0,0 0 0,0 0 0,0 0 0,0 0 0,0 0 0,0 0 0,0 0 0,1 0 0,-1 0 0,0 0 0,0 0 0,0 0 0,0 0 0,0 0 0,0 0 0,-6 12 0,-11 14 0,-11 14 0,2 0 0,2 2 0,-29 69 0,45-89 0,0 0 0,1 0 0,2 0 0,0 0 0,1 1 0,2 0 0,0 0 0,2 0 0,3 38 0,-2-50 27,1-1-1,1 1 0,0-1 0,0 0 1,1 0-1,1 0 0,-1-1 0,2 1 1,-1-1-1,1 0 0,0-1 0,8 9 1,-2-5-271,0-1 0,1 0 0,0-1 0,0 0 1,1-1-1,29 14 0,11 0-6582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35.230"/>
    </inkml:context>
    <inkml:brush xml:id="br0">
      <inkml:brushProperty name="width" value="0.05" units="cm"/>
      <inkml:brushProperty name="height" value="0.05" units="cm"/>
    </inkml:brush>
  </inkml:definitions>
  <inkml:trace contextRef="#ctx0" brushRef="#br0">409 50 24575,'0'-2'0,"1"1"0,-1 0 0,1-1 0,-1 1 0,0 0 0,0-1 0,1 1 0,-1-1 0,0 1 0,0-1 0,0 1 0,-1-1 0,1 1 0,0 0 0,0-1 0,-1 1 0,1-1 0,-1 1 0,1 0 0,-1-1 0,0 1 0,1 0 0,-1 0 0,0 0 0,0 0 0,-2-2 0,0 1 0,0 0 0,-1 1 0,1-1 0,-1 1 0,0 0 0,1 0 0,-1 1 0,0-1 0,0 1 0,1 0 0,-1 0 0,0 0 0,0 0 0,1 0 0,-1 1 0,0 0 0,-4 1 0,-10 3 0,1 1 0,-19 9 0,33-14 0,-20 10 0,0 1 0,0 0 0,1 2 0,1 0 0,0 2 0,-24 22 0,38-31 0,-1 1 0,1 0 0,1 0 0,-1 1 0,2-1 0,-1 1 0,1 1 0,0-1 0,1 1 0,0-1 0,1 1 0,0 1 0,0-1 0,1 0 0,1 1 0,0-1 0,0 1 0,1 12 0,0-18 15,1 1 0,0-1 0,0 1 0,0-1-1,1 0 1,0 1 0,0-1 0,0 0 0,0 0 0,1-1-1,0 1 1,0 0 0,0-1 0,1 0 0,0 0 0,-1 0 0,1 0-1,1 0 1,-1-1 0,0 0 0,1 1 0,9 3 0,-1-1-229,1-1 1,0 0 0,0-1-1,0-1 1,0 0 0,1-1-1,20 0 1,8 0-6613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35.855"/>
    </inkml:context>
    <inkml:brush xml:id="br0">
      <inkml:brushProperty name="width" value="0.05" units="cm"/>
      <inkml:brushProperty name="height" value="0.05" units="cm"/>
    </inkml:brush>
  </inkml:definitions>
  <inkml:trace contextRef="#ctx0" brushRef="#br0">314 509 24575,'8'-31'0,"-1"9"0,-6 11 0,1 1 0,-1 0 0,-1 0 0,0 0 0,-1-1 0,0 1 0,-2-11 0,2 19 0,1 0 0,-1-1 0,0 1 0,0 0 0,0 0 0,0 0 0,0 1 0,0-1 0,0 0 0,-1 0 0,1 1 0,-1-1 0,1 0 0,-1 1 0,0 0 0,-2-2 0,2 2 0,0 0 0,0 0 0,-1 1 0,1-1 0,-1 1 0,1-1 0,0 1 0,-1 0 0,1 0 0,-1 0 0,1 0 0,0 1 0,-1-1 0,1 1 0,-1-1 0,1 1 0,0 0 0,-3 1 0,-7 3 0,1 1 0,0 0 0,0 1 0,1 0 0,-1 1 0,1 0 0,-15 16 0,-2 5 0,-26 38 0,45-55 0,-35 50 0,39-56 0,1 1 0,0-1 0,0 1 0,0 0 0,1 0 0,0 1 0,-2 12 0,3-18 0,1 0 0,0 0 0,0-1 0,0 1 0,0 0 0,0 0 0,0 0 0,1 0 0,-1 0 0,1-1 0,-1 1 0,1 0 0,-1 0 0,1-1 0,0 1 0,0 0 0,0-1 0,0 1 0,0-1 0,1 1 0,-1-1 0,2 2 0,-1-2 0,1 1 0,0-1 0,-1 1 0,1-1 0,0 0 0,0 0 0,0-1 0,-1 1 0,1 0 0,0-1 0,0 0 0,5 0 0,3 0 0,0-1 0,0-1 0,0 0 0,0 0 0,-1-1 0,17-7 0,-10 1 0,-1 0 0,0-1 0,0 0 0,-1-1 0,-1-1 0,0-1 0,0 0 0,-1 0 0,-1-2 0,0 1 0,-1-1 0,17-33 0,-8 8 0,-2 0 0,-2-2 0,-1 1 0,12-62 0,-20 72 0,-2 0 0,0 0 0,-1-53 0,-4 82 0,0 0 0,0-1 0,0 1 0,0 0 0,-1-1 0,1 1 0,-1 0 0,0-1 0,0 1 0,0 0 0,0 0 0,-2-3 0,3 4 0,-1 1 0,0-1 0,1 1 0,-1-1 0,0 1 0,0 0 0,1-1 0,-1 1 0,0 0 0,0-1 0,0 1 0,0 0 0,1 0 0,-1 0 0,0 0 0,0 0 0,0 0 0,0 0 0,1 0 0,-1 0 0,0 0 0,0 0 0,0 1 0,1-1 0,-1 0 0,0 0 0,0 1 0,0-1 0,1 1 0,-1-1 0,0 1 0,1-1 0,-1 1 0,0-1 0,1 1 0,-2 0 0,-5 6 0,0 0 0,1 0 0,0 0 0,0 0 0,0 1 0,1 0 0,-7 15 0,-26 63 0,25-49 0,2 0 0,1 0 0,2 1 0,-4 52 0,10-66 0,1 0 0,1 1 0,1-1 0,1 0 0,2 0 0,0 0 0,2 0 0,8 24 0,-2-21-1365,0-7-5461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36.339"/>
    </inkml:context>
    <inkml:brush xml:id="br0">
      <inkml:brushProperty name="width" value="0.05" units="cm"/>
      <inkml:brushProperty name="height" value="0.05" units="cm"/>
    </inkml:brush>
  </inkml:definitions>
  <inkml:trace contextRef="#ctx0" brushRef="#br0">408 162 24575,'1'-1'0,"1"1"0,0-1 0,0 1 0,-1-1 0,1 0 0,-1 0 0,1 0 0,0 0 0,-1 0 0,0 0 0,1 0 0,-1 0 0,1 0 0,-1-1 0,0 1 0,0 0 0,0-1 0,1-1 0,1-2 0,0 1 0,-1-1 0,1 1 0,3-11 0,-6 13 0,1-1 0,-1 1 0,1 0 0,-1-1 0,0 1 0,0-1 0,0 1 0,0-1 0,0 1 0,-1-1 0,1 1 0,-1-1 0,1 1 0,-1 0 0,0-1 0,0 1 0,0 0 0,-2-4 0,0 2 0,0 1 0,0-1 0,-1 1 0,1 0 0,-1 0 0,0 0 0,1 0 0,-1 1 0,-7-4 0,2 2 0,0 0 0,-1 0 0,0 1 0,0 0 0,0 1 0,0 0 0,0 1 0,-17-1 0,8 4 0,-1 1 0,1 1 0,0 0 0,1 1 0,-1 1 0,1 1 0,0 0 0,1 2 0,-1 0 0,2 1 0,-1 0 0,-20 19 0,33-26 0,0 0 0,1 1 0,-1 0 0,1 0 0,0 0 0,0 0 0,0 1 0,0-1 0,1 1 0,0 0 0,0 0 0,0-1 0,1 1 0,-1 0 0,1 1 0,0-1 0,1 0 0,-1 0 0,1 0 0,0 0 0,1 8 0,0-7 0,1 0 0,0 0 0,-1-1 0,2 1 0,-1 0 0,1-1 0,0 0 0,0 1 0,0-1 0,1 0 0,0-1 0,0 1 0,0-1 0,0 1 0,1-1 0,0-1 0,0 1 0,5 3 0,12 4 0,1 0 0,1-1 0,0-2 0,48 12 0,-39-12 0,61 24 0,-89-30 0,0 1 0,0-1 0,0 1 0,0 0 0,-1 1 0,1-1 0,-1 1 0,4 4 0,-7-7 0,0 1 0,0-1 0,0 0 0,0 0 0,-1 1 0,1-1 0,0 0 0,-1 1 0,1-1 0,-1 0 0,1 1 0,-1-1 0,0 1 0,0-1 0,0 1 0,1-1 0,-1 1 0,-1-1 0,1 1 0,0-1 0,0 1 0,-1-1 0,1 0 0,0 1 0,-1-1 0,1 1 0,-1-1 0,0 0 0,0 1 0,1-1 0,-1 0 0,0 0 0,0 0 0,0 0 0,-2 2 0,-2 2 0,-1 0 0,0-1 0,-1 1 0,1-1 0,-1-1 0,0 1 0,0-1 0,0 0 0,-11 3 0,-71 13 0,82-18 0,-15 3 114,-1-2 0,-35 1 0,48-4-304,0 1 0,0-1 1,0-1-1,0 0 0,0 0 1,0-1-1,0-1 1,-9-4-1,-6-6-6636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8.987"/>
    </inkml:context>
    <inkml:brush xml:id="br0">
      <inkml:brushProperty name="width" value="0.05" units="cm"/>
      <inkml:brushProperty name="height" value="0.05" units="cm"/>
    </inkml:brush>
  </inkml:definitions>
  <inkml:trace contextRef="#ctx0" brushRef="#br0">18 43 24575,'1'-1'0,"-1"1"0,1 0 0,0 0 0,-1 0 0,1 0 0,0 0 0,-1 0 0,1 0 0,0 0 0,-1 0 0,1 0 0,0 0 0,-1 0 0,1 1 0,0-1 0,-1 0 0,1 0 0,-1 1 0,1-1 0,0 1 0,-1-1 0,1 0 0,-1 1 0,1-1 0,-1 1 0,1-1 0,-1 1 0,0-1 0,1 1 0,-1 0 0,1-1 0,-1 1 0,0-1 0,0 1 0,1 0 0,-1-1 0,0 1 0,0 0 0,0-1 0,0 1 0,0 0 0,0-1 0,0 1 0,0 0 0,0-1 0,0 2 0,-2 4 0,0 0 0,0-1 0,0 1 0,-7 9 0,-3 10 0,10-14 0,0-1 0,0 1 0,1 0 0,0-1 0,1 1 0,0 0 0,0 0 0,2-1 0,-1 1 0,6 17 0,-6-24 0,0-1 0,0 1 0,0-1 0,1 0 0,0 1 0,-1-1 0,1 0 0,0 0 0,1 0 0,-1-1 0,0 1 0,1 0 0,0-1 0,0 1 0,-1-1 0,1 0 0,0 0 0,1 0 0,-1-1 0,0 1 0,1-1 0,-1 0 0,0 1 0,1-1 0,-1-1 0,1 1 0,0-1 0,-1 1 0,1-1 0,0 0 0,-1 0 0,1-1 0,-1 1 0,7-2 0,-2 0 0,-1 0 0,1 0 0,-1-1 0,0 0 0,0 0 0,0-1 0,0 0 0,-1 0 0,1-1 0,-1 0 0,0 0 0,-1 0 0,1-1 0,-1 1 0,0-1 0,0-1 0,-1 1 0,4-8 0,-3 6 0,-1 0 0,-1 0 0,1-1 0,-2 0 0,1 1 0,-1-1 0,0 0 0,-1 0 0,0 0 0,0-1 0,-1 1 0,0 0 0,-1 0 0,0 0 0,-3-10 0,3 14 12,0 1 1,-1 0-1,0 0 0,0 0 0,0 0 0,0 0 1,-1 0-1,1 1 0,-1-1 0,0 1 0,0 0 1,0-1-1,0 2 0,-1-1 0,1 0 0,-1 1 0,0-1 1,0 1-1,0 0 0,0 0 0,0 1 0,0-1 1,-1 1-1,1 0 0,0 0 0,-1 0 0,-5 0 1,3 1-108,0-1 0,0 1 0,0 1 0,0-1 1,0 1-1,1 1 0,-1-1 0,0 1 0,1 0 0,-1 0 1,1 1-1,-1 0 0,1 0 0,0 1 0,0-1 1,1 1-1,-6 5 0,-3 6-6731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36.667"/>
    </inkml:context>
    <inkml:brush xml:id="br0">
      <inkml:brushProperty name="width" value="0.05" units="cm"/>
      <inkml:brushProperty name="height" value="0.05" units="cm"/>
    </inkml:brush>
  </inkml:definitions>
  <inkml:trace contextRef="#ctx0" brushRef="#br0">1 0 24575,'2'1'0,"0"-1"0,0 1 0,0-1 0,-1 1 0,1 0 0,0 0 0,0 0 0,0 0 0,-1 0 0,1 0 0,-1 0 0,1 1 0,-1-1 0,3 2 0,20 26 0,-20-23 0,32 41 0,-2 1 0,-3 2 0,-1 2 0,36 89 0,-56-114 0,0 0 0,-2 0 0,-1 1 0,-1 0 0,-1 0 0,1 37 0,-6-49 0,0-1 0,-1 0 0,-1 1 0,-1-1 0,0 0 0,-1 0 0,0 0 0,-1 0 0,-1-1 0,0 0 0,-1 0 0,-1 0 0,-12 15 0,11-16 0,-1-1 0,-1-1 0,0 0 0,-18 14 0,21-19 0,0-1 0,0 0 0,0 0 0,0-1 0,-1 0 0,0 0 0,0-1 0,-14 4 0,20-7-124,-1 0 0,1 1 0,0-1 0,0 0 0,-1-1 0,1 1-1,0 0 1,0-1 0,0 0 0,-6-2 0,-8-5-6702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43.123"/>
    </inkml:context>
    <inkml:brush xml:id="br0">
      <inkml:brushProperty name="width" value="0.05" units="cm"/>
      <inkml:brushProperty name="height" value="0.05" units="cm"/>
    </inkml:brush>
  </inkml:definitions>
  <inkml:trace contextRef="#ctx0" brushRef="#br0">507 65 24575,'0'-8'0,"1"-27"0,-1 34 0,0 0 0,0 0 0,1 0 0,-1 0 0,0 0 0,0 0 0,1 1 0,-1-1 0,0 0 0,1 0 0,-1 0 0,1 0 0,-1 0 0,1 1 0,0-1 0,-1 0 0,1 0 0,0 1 0,-1-1 0,1 0 0,0 1 0,0-1 0,0 1 0,0-1 0,-1 1 0,1 0 0,0-1 0,1 1 0,-1 0 0,-1 0 0,0 0 0,1 0 0,-1 0 0,0 0 0,1 0 0,-1 0 0,0 0 0,1 0 0,-1 0 0,0 0 0,1 0 0,-1 1 0,0-1 0,1 0 0,-1 0 0,0 0 0,0 1 0,1-1 0,-1 0 0,0 0 0,0 1 0,1-1 0,-1 0 0,0 0 0,0 1 0,0-1 0,0 0 0,1 1 0,-1-1 0,0 0 0,0 1 0,0-1 0,0 0 0,0 1 0,0-1 0,0 0 0,0 1 0,0-1 0,0 0 0,0 1 0,0-1 0,0 1 0,-4 17 0,-3 3 0,-1 0 0,-1-1 0,-1-1 0,0 0 0,-2 0 0,-17 21 0,-2 0 0,-60 56 0,59-67 0,-2-1 0,0-2 0,-2-1 0,0-1 0,-2-3 0,-57 25 0,77-40 0,18-6 0,0 0 0,0 0 0,0 0 0,1 0 0,-1 0 0,0 0 0,0 0 0,0 0 0,0 0 0,0 0 0,0 0 0,0 0 0,0 0 0,0 0 0,0 0 0,0 0 0,0 0 0,0-1 0,0 1 0,0 0 0,0 0 0,0 0 0,0 0 0,0 0 0,0 0 0,0 0 0,0 0 0,0 0 0,0 0 0,0 0 0,0 0 0,0 0 0,0-1 0,0 1 0,0 0 0,0 0 0,0 0 0,0 0 0,0 0 0,0 0 0,0 0 0,0 0 0,0 0 0,0 0 0,0 0 0,0 0 0,0 0 0,0 0 0,0 0 0,0 0 0,0-1 0,0 1 0,-1 0 0,30-16 0,-9 8 0,0 1 0,1 1 0,-1 1 0,1 1 0,0 0 0,0 2 0,1 0 0,-1 2 0,0 0 0,38 6 0,-47-4 0,0 0 0,0 1 0,-1 1 0,1 0 0,-1 0 0,0 1 0,0 1 0,-1 0 0,1 0 0,-1 1 0,-1 0 0,1 1 0,-1 0 0,0 0 0,-1 1 0,0 0 0,-1 1 0,0 0 0,0 0 0,7 15 0,47 126-1365,-48-123-5461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43.620"/>
    </inkml:context>
    <inkml:brush xml:id="br0">
      <inkml:brushProperty name="width" value="0.05" units="cm"/>
      <inkml:brushProperty name="height" value="0.05" units="cm"/>
    </inkml:brush>
  </inkml:definitions>
  <inkml:trace contextRef="#ctx0" brushRef="#br0">78 345 24575,'2'-3'0,"-1"1"0,0-1 0,0 0 0,0 0 0,0 1 0,-1-1 0,1 0 0,-1 0 0,1 0 0,-1 0 0,0 0 0,0 0 0,-1 1 0,0-7 0,1 9 0,0 0 0,0 0 0,0 0 0,0 0 0,0-1 0,0 1 0,0 0 0,0 0 0,0 0 0,-1 0 0,1 0 0,0-1 0,0 1 0,0 0 0,0 0 0,0 0 0,0 0 0,0 0 0,-1 0 0,1 0 0,0 0 0,0-1 0,0 1 0,0 0 0,0 0 0,0 0 0,-1 0 0,1 0 0,0 0 0,0 0 0,0 0 0,0 0 0,-1 0 0,1 0 0,0 0 0,0 0 0,0 0 0,0 0 0,0 0 0,-1 0 0,1 0 0,0 0 0,0 0 0,0 1 0,-8 6 0,-2 13 0,-2 15 0,1 1 0,2 0 0,2 1 0,-4 46 0,2 152 0,8-189 0,0-20 0,1 1 0,1-1 0,5 30 0,-1-44 0,0-18 0,2-21 0,3-49 0,1-107 0,-7 80 0,0 37 0,11-156 0,-9 165 0,27-103 0,-31 152 0,1 0 0,-1 0 0,2 1 0,-1-1 0,1 1 0,6-9 0,-9 15 0,-1-1 0,1 1 0,0 0 0,0 0 0,0 0 0,0 0 0,1 1 0,-1-1 0,0 0 0,0 0 0,0 1 0,1-1 0,-1 1 0,0-1 0,1 1 0,-1-1 0,3 1 0,-2 0 0,-1 0 0,1 0 0,0 1 0,-1-1 0,1 1 0,0-1 0,-1 1 0,1 0 0,-1 0 0,1 0 0,-1-1 0,1 1 0,-1 1 0,0-1 0,0 0 0,1 0 0,-1 0 0,1 3 0,7 7 0,0 1 0,-1 0 0,-1 1 0,0 0 0,-1 0 0,5 16 0,23 86 0,-19-52 0,-1 1 0,-4 0 0,3 103 0,-13-149-151,-1 0-1,-1-1 0,0 0 0,-2 1 1,0-1-1,0 0 0,-2-1 1,-11 26-1,6-23-6674</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43.823"/>
    </inkml:context>
    <inkml:brush xml:id="br0">
      <inkml:brushProperty name="width" value="0.05" units="cm"/>
      <inkml:brushProperty name="height" value="0.05" units="cm"/>
    </inkml:brush>
  </inkml:definitions>
  <inkml:trace contextRef="#ctx0" brushRef="#br0">31 101 24575,'-3'-3'0,"-4"-1"0,-1-3 0,1-4 0,1-3 0,9 2 0,6 1 0,8 4 0,11 0 0,10 0 0,7 2 0,10 2 0,3 2 0,6-3 0,-9-1-8191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44.290"/>
    </inkml:context>
    <inkml:brush xml:id="br0">
      <inkml:brushProperty name="width" value="0.05" units="cm"/>
      <inkml:brushProperty name="height" value="0.05" units="cm"/>
    </inkml:brush>
  </inkml:definitions>
  <inkml:trace contextRef="#ctx0" brushRef="#br0">39 133 24575,'-1'-1'0,"1"0"0,-1 1 0,1-1 0,-1 1 0,1-1 0,-1 1 0,1-1 0,-1 1 0,1-1 0,-1 1 0,1-1 0,-1 1 0,0 0 0,1-1 0,-1 1 0,0 0 0,1 0 0,-1 0 0,0-1 0,0 1 0,1 0 0,-1 0 0,0 0 0,1 0 0,-1 0 0,0 0 0,0 0 0,-1 1 0,2 0 0,-1-1 0,0 1 0,0 0 0,0 0 0,0 0 0,0 0 0,1 0 0,-1 0 0,1 0 0,-1 0 0,0 0 0,1 1 0,0-1 0,-1 0 0,1 1 0,-3 8 0,2 0 0,-2 19 0,3-28 0,-2 389 0,4-182 0,9-283 0,0-117 0,-8 102 0,4 0 0,23-114 0,-27 191 0,1 0 0,0 0 0,0 0 0,1 0 0,13-22 0,-16 32 0,0 0 0,0 0 0,0 1 0,0-1 0,0 1 0,0 0 0,1 0 0,-1 0 0,1 0 0,0 0 0,-1 0 0,1 0 0,0 1 0,0 0 0,0-1 0,0 1 0,0 0 0,0 1 0,0-1 0,1 0 0,-1 1 0,0 0 0,0 0 0,0 0 0,1 0 0,-1 0 0,0 0 0,0 1 0,0 0 0,5 1 0,2 2 0,-1 0 0,0 1 0,1 0 0,-1 0 0,-1 1 0,1 0 0,-1 0 0,0 1 0,-1 0 0,1 1 0,-2 0 0,10 12 0,-8-9 0,-1 1 0,0 0 0,0 0 0,-1 1 0,-1 0 0,0 0 0,-1 1 0,5 23 0,-8-29 17,-1 0 0,1 0 0,-1 0 1,-1 0-1,0-1 0,0 1 0,0 0 0,-1 0 0,0 0 0,0-1 0,-1 1 0,0-1 0,-1 0 0,0 0 0,0 0 0,0 0 0,-1-1 0,1 0 1,-13 12-1,4-6-231,-1 0 1,-1-1 0,0 0-1,-1-1 1,0-1 0,0 0-1,-26 9 1,9-6-6613</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44.772"/>
    </inkml:context>
    <inkml:brush xml:id="br0">
      <inkml:brushProperty name="width" value="0.05" units="cm"/>
      <inkml:brushProperty name="height" value="0.05" units="cm"/>
    </inkml:brush>
  </inkml:definitions>
  <inkml:trace contextRef="#ctx0" brushRef="#br0">93 223 24575,'-10'13'0,"1"-1"0,0 1 0,1 0 0,0 1 0,1 0 0,1 0 0,0 1 0,-7 27 0,8-16 0,0 0 0,2 0 0,1 0 0,1 0 0,1 0 0,1 0 0,8 41 0,1-15 0,2-1 0,34 88 0,-45-138 0,14 30 0,-14-30 0,-1-1 0,0 0 0,1 1 0,-1-1 0,0 1 0,1-1 0,-1 1 0,1-1 0,-1 0 0,1 1 0,-1-1 0,1 0 0,-1 0 0,1 1 0,-1-1 0,1 0 0,-1 0 0,1 0 0,0 1 0,0-1 0,0-1 0,-1 1 0,1 0 0,-1 0 0,1-1 0,0 1 0,-1-1 0,1 1 0,-1 0 0,1-1 0,-1 1 0,1-1 0,-1 1 0,1-1 0,-1 0 0,1 1 0,-1-1 0,0 1 0,1-1 0,-1 0 0,0 1 0,1-2 0,3-11 0,-1 0 0,0 0 0,-1 0 0,0-1 0,-1 1 0,-2-24 0,2 1 0,14-227 0,-7 188 0,26-109 0,-27 155 0,1 0 0,15-31 0,-20 53 0,0 0 0,0 0 0,1 0 0,0 1 0,0-1 0,1 1 0,0 0 0,0 1 0,0-1 0,1 1 0,-1 0 0,1 0 0,13-7 0,-14 10 0,-1 1 0,0 0 0,1 0 0,0 0 0,-1 0 0,1 1 0,-1-1 0,1 1 0,0 1 0,-1-1 0,1 0 0,0 1 0,-1 0 0,1 0 0,-1 1 0,1-1 0,-1 1 0,0 0 0,5 3 0,3 2 0,0 0 0,0 1 0,-1 1 0,20 18 0,-17-12 0,-1 0 0,-1 0 0,0 1 0,-1 0 0,0 1 0,-1 0 0,-1 1 0,7 21 0,-13-30 0,0 0 0,-1 0 0,0 0 0,-1 0 0,0 0 0,0 1 0,-1-1 0,-2 15 0,1-18 0,0 0 0,0 0 0,-1 0 0,0 0 0,-1 0 0,1 0 0,-1 0 0,0-1 0,0 1 0,-1-1 0,0 0 0,0 0 0,-7 7 0,1-4 43,0 0 0,0 0-1,0-2 1,-1 1 0,0-1-1,0-1 1,-17 7 0,3-4-612,-1-1 0,-36 6 0,7-6-6257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45.976"/>
    </inkml:context>
    <inkml:brush xml:id="br0">
      <inkml:brushProperty name="width" value="0.05" units="cm"/>
      <inkml:brushProperty name="height" value="0.05" units="cm"/>
    </inkml:brush>
  </inkml:definitions>
  <inkml:trace contextRef="#ctx0" brushRef="#br0">270 243 24575,'-5'-2'0,"1"1"0,1-1 0,-1 0 0,0 0 0,0 0 0,1 0 0,-1-1 0,1 1 0,0-1 0,0 0 0,-6-6 0,5 5 0,-10-13 0,9 11 0,-1-1 0,1 1 0,-1 1 0,-10-9 0,15 13 0,0 0 0,0 1 0,0-1 0,0 0 0,0 1 0,-1-1 0,1 1 0,0 0 0,0-1 0,0 1 0,0 0 0,0-1 0,-1 1 0,1 0 0,0 0 0,0 0 0,0 0 0,-1 0 0,1 1 0,0-1 0,0 0 0,0 1 0,0-1 0,-1 0 0,1 1 0,0-1 0,0 1 0,0 0 0,0-1 0,0 1 0,0 0 0,0 0 0,1-1 0,-1 1 0,0 0 0,-1 2 0,-15 22 0,2 0 0,0 1 0,2 0 0,1 2 0,1-1 0,1 1 0,1 1 0,2-1 0,-5 38 0,11-58 0,0 0 0,1 0 0,0 1 0,0-1 0,1 0 0,0 0 0,0 0 0,1 0 0,0 0 0,0 0 0,1 0 0,0-1 0,6 11 0,-6-12 0,1 0 0,1-1 0,-1 1 0,1-1 0,0 0 0,0-1 0,0 1 0,1-1 0,0 0 0,-1 0 0,2-1 0,-1 1 0,0-1 0,1-1 0,-1 1 0,8 1 0,7 0 0,-1 0 0,0-2 0,1 0 0,0-1 0,-1-1 0,1-1 0,0-1 0,-1 0 0,0-2 0,1-1 0,33-11 0,-31 7 0,0-1 0,-1 0 0,-1-2 0,1 0 0,-2-2 0,0 0 0,0-1 0,-2-1 0,27-29 0,-37 35 0,-1 1 0,0-2 0,-1 1 0,0-1 0,-1 1 0,0-2 0,0 1 0,-1 0 0,3-15 0,-6 22 0,-1-1 0,1 1 0,-1 0 0,0-1 0,0 1 0,0 0 0,0-1 0,-1 1 0,0 0 0,0-1 0,0 1 0,-3-6 0,3 7 0,-1 0 0,0 1 0,0-1 0,0 0 0,0 1 0,-1-1 0,1 1 0,-1 0 0,1 0 0,-1 0 0,0 0 0,0 1 0,0-1 0,0 0 0,0 1 0,0 0 0,0 0 0,-4-1 0,1 1 0,1 0 0,0 0 0,0 0 0,0 1 0,0 0 0,-1 0 0,1 0 0,0 1 0,0-1 0,0 1 0,0 0 0,-1 1 0,2-1 0,-1 1 0,-5 3 0,3-2 0,1 2 0,-1-1 0,1 1 0,0 0 0,0 0 0,0 0 0,1 1 0,0 0 0,-6 9 0,4-4 0,0-1 0,1 2 0,1-1 0,0 1 0,0 0 0,2 0 0,-1 0 0,1 0 0,1 1 0,0-1 0,1 1 0,0 16 0,1-24 0,1 0 0,-1 1 0,1-1 0,1 0 0,-1 0 0,1 1 0,-1-1 0,2-1 0,-1 1 0,0 0 0,1 0 0,0-1 0,0 0 0,0 1 0,1-1 0,-1 0 0,1-1 0,0 1 0,0-1 0,0 1 0,1-1 0,-1 0 0,1-1 0,0 1 0,0-1 0,0 0 0,0 0 0,9 2 0,-6-3 0,1 1 0,0-1 0,0 0 0,0-1 0,0 0 0,-1 0 0,1-1 0,0 0 0,0-1 0,0 0 0,-1 0 0,1-1 0,-1 0 0,0-1 0,0 1 0,12-9 0,-11 6 0,0-2 0,0 1 0,-1-1 0,0-1 0,-1 0 0,0 0 0,0 0 0,-1-1 0,0 1 0,0-2 0,-1 1 0,-1-1 0,1 1 0,-2-1 0,0 0 0,0-1 0,-1 1 0,0 0 0,-1-1 0,0 1 0,-1-1 0,-1 1 0,1-1 0,-2 1 0,0-1 0,0 1 0,-1 0 0,-6-16 0,8 24 0,-1-1 0,0 1 0,0 0 0,0 0 0,0 0 0,-1 0 0,-3-3 0,5 5 0,0 0 0,0 0 0,0 0 0,0 0 0,0 0 0,-1 1 0,1-1 0,0 0 0,0 1 0,-1-1 0,1 1 0,0 0 0,-1-1 0,1 1 0,0 0 0,-1 0 0,1 0 0,-1 0 0,1 0 0,0 0 0,-3 0 0,3 1 0,1-1 0,-1 0 0,1 0 0,-1 0 0,1 1 0,-1-1 0,1 0 0,-1 0 0,1 1 0,0-1 0,-1 0 0,1 1 0,-1-1 0,1 1 0,0-1 0,-1 1 0,1-1 0,0 0 0,0 1 0,-1-1 0,1 1 0,0-1 0,0 1 0,0-1 0,0 1 0,-1 0 0,1-1 0,0 1 0,0-1 0,0 1 0,0-1 0,0 1 0,0-1 0,1 1 0,-1-1 0,0 1 0,0-1 0,0 1 0,0-1 0,1 1 0,-1-1 0,0 1 0,0-1 0,1 1 0,-1-1 0,0 1 0,1-1 0,0 1 0,19 21 0,-6-13 0,0-1 0,0 0 0,0-1 0,1-1 0,0 0 0,1-1 0,27 5 0,117 11 0,-156-21 0,20 3 0,-1-2 0,40-3 0,-55 1 0,-1 0 0,0-1 0,0 1 0,0-1 0,11-6 0,-15 7 0,0-1 0,0 1 0,-1-1 0,1 0 0,0 0 0,-1 0 0,0-1 0,1 1 0,-1 0 0,0-1 0,0 1 0,-1-1 0,4-5 0,-5 7 0,1 1 0,-1-1 0,1 0 0,-1 0 0,1 0 0,-1 0 0,0 0 0,0 0 0,1 0 0,-1 0 0,0 0 0,0 0 0,0-1 0,0 1 0,0 0 0,0 0 0,-1 0 0,1 0 0,-1-1 0,1 1 0,-1 1 0,1-1 0,-1 1 0,1-1 0,-1 1 0,1-1 0,-1 1 0,1 0 0,-1-1 0,0 1 0,1 0 0,-1 0 0,1-1 0,-1 1 0,0 0 0,1 0 0,-1 0 0,0 0 0,0 0 0,1 0 0,-2 0 0,-2 0 0,0 1 0,0-1 0,0 1 0,1 0 0,-1 0 0,0 1 0,0-1 0,-5 4 0,-6 5 0,1 0 0,0 1 0,1 0 0,0 1 0,1 0 0,0 1 0,1 1 0,0 0 0,2 1 0,-1-1 0,2 2 0,0-1 0,1 1 0,0 0 0,-6 26 0,12-38 0,0 1 0,0-1 0,1 0 0,0 0 0,0 0 0,0 1 0,0-1 0,1 0 0,-1 0 0,1 0 0,0 1 0,0-1 0,1 0 0,-1 0 0,1-1 0,0 1 0,0 0 0,0 0 0,1-1 0,-1 1 0,1-1 0,0 0 0,-1 0 0,6 4 0,-3-4 0,0 0 0,0 0 0,0 0 0,0-1 0,1 0 0,-1 0 0,1 0 0,0-1 0,-1 1 0,1-1 0,0-1 0,0 1 0,0-1 0,-1 0 0,1 0 0,0-1 0,7-1 0,-2 0 0,1-1 0,-1-1 0,1 0 0,-1 0 0,0-1 0,-1 0 0,1-1 0,-1 0 0,13-11 0,-9 5 0,-1 0 0,0-1 0,-1 0 0,-1-1 0,17-25 0,-10 8 0,-2-1 0,-1 0 0,-1-2 0,-2 1 0,14-60 0,-13 31 0,9-90 0,-24 124 0,2 27 0,0 1 0,1 0 0,-1-1 0,0 1 0,0 0 0,0-1 0,0 1 0,0 0 0,-1-1 0,1 1 0,0 0 0,0-1 0,0 1 0,0 0 0,0-1 0,0 1 0,0 0 0,-1-1 0,1 1 0,0 0 0,0 0 0,-1-1 0,1 1 0,0 0 0,0 0 0,-1-1 0,1 1 0,0 0 0,0 0 0,-1 0 0,1 0 0,0-1 0,-1 1 0,1 0 0,0 0 0,-1 0 0,1 0 0,0 0 0,-1 0 0,1 0 0,0 0 0,-1 0 0,1 0 0,0 0 0,-1 0 0,1 0 0,0 0 0,-1 0 0,1 0 0,0 0 0,-1 1 0,1-1 0,0 0 0,-1 0 0,1 0 0,0 1 0,0-1 0,-1 0 0,1 0 0,0 0 0,0 1 0,-1-1 0,1 0 0,0 1 0,0-1 0,0 0 0,0 0 0,-1 1 0,-4 6 0,1 1 0,0-1 0,0 1 0,0 0 0,1 0 0,0 0 0,-3 15 0,0 0 0,-52 189 0,52-183 0,2 1 0,1 0 0,1-1 0,1 1 0,5 40 0,-3-62 43,0 0 0,1 0-1,0-1 1,0 1 0,1-1-1,0 1 1,6 11 0,-7-16-125,0 0 1,0-1 0,0 1 0,0 0-1,0-1 1,1 0 0,-1 0-1,1 1 1,0-1 0,-1-1 0,1 1-1,0 0 1,0-1 0,0 1 0,0-1-1,1 0 1,-1 0 0,0 0 0,0-1-1,5 1 1,16-1-6745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46.300"/>
    </inkml:context>
    <inkml:brush xml:id="br0">
      <inkml:brushProperty name="width" value="0.05" units="cm"/>
      <inkml:brushProperty name="height" value="0.05" units="cm"/>
    </inkml:brush>
  </inkml:definitions>
  <inkml:trace contextRef="#ctx0" brushRef="#br0">87 223 24575,'0'-11'0,"0"9"0,0 1 0,-1-1 0,1 1 0,0-1 0,0 1 0,0-1 0,0 1 0,1-1 0,-1 1 0,0-1 0,1 1 0,-1-1 0,0 1 0,1-1 0,0 1 0,-1 0 0,1-1 0,0 1 0,0 0 0,0 0 0,0 0 0,0-1 0,0 1 0,0 0 0,0 0 0,0 1 0,1-1 0,-1 0 0,0 0 0,3-1 0,34-16 0,-25 13 0,-1-1 0,1-1 0,-1 0 0,14-11 0,-24 17 0,0-1 0,1 0 0,-1 0 0,0 0 0,0-1 0,-1 1 0,1 0 0,0-1 0,-1 1 0,1-1 0,-1 0 0,0 1 0,0-1 0,0 0 0,0 0 0,-1 0 0,1 0 0,-1 0 0,1 1 0,-1-1 0,0 0 0,0 0 0,-1 0 0,1 0 0,-1-4 0,0 5 0,1 0 0,-1 0 0,0 0 0,1 0 0,-1 1 0,0-1 0,0 0 0,0 0 0,-1 0 0,1 1 0,0-1 0,-1 1 0,1-1 0,-1 1 0,0-1 0,1 1 0,-1 0 0,0 0 0,0 0 0,1 0 0,-1 0 0,0 0 0,0 0 0,0 1 0,0-1 0,0 1 0,-1-1 0,1 1 0,0 0 0,0 0 0,0 0 0,0 0 0,-3 1 0,-2-1 0,1 1 0,0 1 0,0-1 0,0 1 0,0 0 0,0 0 0,1 1 0,-1 0 0,1 0 0,-7 5 0,1 2 0,0 0 0,1 1 0,0 0 0,1 1 0,0 0 0,1 0 0,0 1 0,1 0 0,1 1 0,0-1 0,0 1 0,2 1 0,0-1 0,0 0 0,1 1 0,-1 28 0,4-37-45,0 0-1,1 1 1,-1-1-1,2 0 1,-1 0-1,0 0 1,1 0-1,0 0 1,1 0-1,-1-1 1,1 1-1,0-1 1,1 0-1,-1 1 1,1-1-1,0-1 1,0 1-1,1-1 1,-1 1-1,1-1 1,0-1-1,0 1 1,0-1-1,1 0 0,-1 0 1,1 0-1,-1-1 1,1 1-1,8 0 1,24 7-6781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3:46.642"/>
    </inkml:context>
    <inkml:brush xml:id="br0">
      <inkml:brushProperty name="width" value="0.05" units="cm"/>
      <inkml:brushProperty name="height" value="0.05" units="cm"/>
    </inkml:brush>
  </inkml:definitions>
  <inkml:trace contextRef="#ctx0" brushRef="#br0">109 141 24575,'-8'-16'0,"-1"0"0,-1 0 0,0 1 0,-1 0 0,-1 1 0,0 0 0,-18-15 0,24 24 0,10 9 0,14 10 0,199 111 0,-172-101 0,-35-18 0,1-1 0,-1 2 0,-1 0 0,1 0 0,-1 1 0,10 10 0,-17-16 0,1 1 0,-1 0 0,0 0 0,0 0 0,-1 0 0,1 0 0,0 0 0,-1 0 0,0 0 0,0 1 0,0-1 0,0 0 0,0 1 0,-1-1 0,0 1 0,1-1 0,-1 1 0,-1-1 0,1 1 0,0-1 0,-1 1 0,0-1 0,1 0 0,-1 1 0,-3 5 0,-3 4 0,0 0 0,-1-1 0,-1 0 0,0 0 0,0-1 0,-1 0 0,-16 14 0,-1-3 0,0-1 0,-33 18 0,35-23-341,-1-1 0,-1-2-1,-29 11 1,32-17-6485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00.435"/>
    </inkml:context>
    <inkml:brush xml:id="br0">
      <inkml:brushProperty name="width" value="0.05" units="cm"/>
      <inkml:brushProperty name="height" value="0.05" units="cm"/>
    </inkml:brush>
  </inkml:definitions>
  <inkml:trace contextRef="#ctx0" brushRef="#br0">331 9 24575,'0'0'0,"0"-1"0,0 1 0,0 0 0,0-1 0,0 1 0,0 0 0,0-1 0,0 1 0,0-1 0,0 1 0,-1 0 0,1-1 0,0 1 0,0 0 0,0 0 0,-1-1 0,1 1 0,0 0 0,-1-1 0,1 1 0,0 0 0,0 0 0,-1-1 0,1 1 0,0 0 0,-1 0 0,1 0 0,0 0 0,-1 0 0,1-1 0,-1 1 0,1 0 0,0 0 0,-1 0 0,1 0 0,0 0 0,-1 0 0,1 0 0,-1 0 0,1 0 0,0 0 0,-1 1 0,1-1 0,0 0 0,-1 0 0,1 0 0,0 0 0,-1 0 0,1 1 0,0-1 0,-1 0 0,1 0 0,0 1 0,-1-1 0,1 0 0,0 1 0,-21 14 0,-15 23 0,2 1 0,1 2 0,-49 84 0,65-97 0,1 2 0,1 0 0,1 0 0,2 1 0,2 1 0,-11 51 0,19-70 0,0 0 0,1 1 0,1-1 0,0 1 0,1-1 0,1 1 0,0-1 0,4 17 0,-3-21 0,1 0 0,0 0 0,0 0 0,1-1 0,0 1 0,0-1 0,1 0 0,0 0 0,0-1 0,1 0 0,0 0 0,12 9 0,-6-6-105,0-2 0,0 1 0,0-2 0,1 1 0,0-2 0,1 0 0,-1-1 0,1 0 0,0-1 0,1-1 0,-1 0 0,16 0 0,3-4-6721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9.190"/>
    </inkml:context>
    <inkml:brush xml:id="br0">
      <inkml:brushProperty name="width" value="0.05" units="cm"/>
      <inkml:brushProperty name="height" value="0.05" units="cm"/>
    </inkml:brush>
  </inkml:definitions>
  <inkml:trace contextRef="#ctx0" brushRef="#br0">1 5 24575,'0'-4'0,"0"3"0,0 5 0,0 4 0,0 7 0,0 10 0,0 8 0,0 7 0,0 7 0,0 1 0,0 2 0,0-2 0,0-2 0,0-5 0,0-11-8191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01.975"/>
    </inkml:context>
    <inkml:brush xml:id="br0">
      <inkml:brushProperty name="width" value="0.05" units="cm"/>
      <inkml:brushProperty name="height" value="0.05" units="cm"/>
    </inkml:brush>
  </inkml:definitions>
  <inkml:trace contextRef="#ctx0" brushRef="#br0">370 54 24575,'1'-1'0,"0"1"0,0 0 0,1 0 0,-1-1 0,0 1 0,0-1 0,0 1 0,1-1 0,-1 1 0,0-1 0,0 0 0,0 1 0,0-1 0,0 0 0,0 0 0,0 0 0,-1 0 0,1 0 0,0 0 0,0 0 0,-1 0 0,1 0 0,-1 0 0,1 0 0,0-2 0,-1 2 0,1 0 0,-1 0 0,0 0 0,0 0 0,1 0 0,-1 0 0,0 1 0,0-1 0,0 0 0,0 0 0,0 0 0,0 0 0,0 0 0,-1 0 0,1 0 0,0 0 0,0 0 0,-1 0 0,1 1 0,0-1 0,-1 0 0,1 0 0,-1 0 0,1 0 0,-1 1 0,0-1 0,1 0 0,-1 1 0,0-1 0,1 0 0,-1 1 0,0-1 0,0 1 0,-1-1 0,-1 0 0,-1 0 0,0 0 0,0 1 0,0-1 0,1 1 0,-1 0 0,0 0 0,0 1 0,0-1 0,1 1 0,-1 0 0,0 0 0,1 0 0,-1 0 0,0 0 0,1 1 0,-4 2 0,-11 6 0,-31 22 0,40-26 0,-18 14 0,1 1 0,1 1 0,-31 35 0,43-42 0,0 1 0,1 0 0,1 1 0,1 1 0,0 0 0,-13 34 0,20-45 0,1 0 0,0 0 0,1 1 0,-1-1 0,2 0 0,-1 0 0,1 1 0,0-1 0,0 0 0,1 1 0,0-1 0,3 12 0,-2-14 0,0 1 0,1-1 0,0 0 0,-1 0 0,2 0 0,-1 0 0,0-1 0,1 1 0,0-1 0,0 0 0,0 0 0,1 0 0,-1-1 0,1 1 0,0-1 0,8 4 0,2-1-195,1 0 0,1 0 0,-1-2 0,1 0 0,-1-1 0,29 2 0,6-2-6631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03.214"/>
    </inkml:context>
    <inkml:brush xml:id="br0">
      <inkml:brushProperty name="width" value="0.05" units="cm"/>
      <inkml:brushProperty name="height" value="0.05" units="cm"/>
    </inkml:brush>
  </inkml:definitions>
  <inkml:trace contextRef="#ctx0" brushRef="#br0">168 124 24575,'-1'-10'0,"0"-1"0,-1 1 0,-1 0 0,0 0 0,0 1 0,-6-11 0,-1-8 0,10 27 0,-1 0 0,1 0 0,0 0 0,0 0 0,-1 1 0,1-1 0,0 0 0,-1 0 0,1 0 0,-1 1 0,1-1 0,-1 0 0,1 0 0,-1 1 0,0-1 0,1 0 0,-1 1 0,-1-1 0,2 1 0,-1 0 0,1 0 0,-1 0 0,1 0 0,-1 0 0,1 1 0,0-1 0,-1 0 0,1 0 0,0 0 0,-1 1 0,1-1 0,0 0 0,-1 1 0,1-1 0,0 0 0,-1 1 0,1-1 0,0 0 0,0 1 0,0-1 0,-1 1 0,1-1 0,0 0 0,0 2 0,-11 36 0,10-33 0,-14 62 0,-46 198 0,51-225-682,-8 72-1,16-87-6143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03.744"/>
    </inkml:context>
    <inkml:brush xml:id="br0">
      <inkml:brushProperty name="width" value="0.05" units="cm"/>
      <inkml:brushProperty name="height" value="0.05" units="cm"/>
    </inkml:brush>
  </inkml:definitions>
  <inkml:trace contextRef="#ctx0" brushRef="#br0">332 124 24575,'3'-2'0,"-1"-1"0,0 0 0,-1 0 0,1 0 0,0 0 0,-1 0 0,0 0 0,1 0 0,-1 0 0,-1-1 0,1 1 0,0 0 0,-1-1 0,0 1 0,1-1 0,-2-4 0,1 5 0,0 0 0,0 0 0,0 0 0,-1 0 0,1 0 0,-1 1 0,0-1 0,0 0 0,0 0 0,0 1 0,-1-1 0,1 1 0,-1-1 0,1 1 0,-1-1 0,0 1 0,0 0 0,0 0 0,-3-2 0,2 2 0,-1 0 0,0 1 0,0-1 0,-1 1 0,1 0 0,0 0 0,0 1 0,0-1 0,-1 1 0,1 0 0,0 0 0,-1 0 0,1 1 0,0 0 0,0-1 0,0 1 0,0 1 0,0-1 0,0 1 0,0-1 0,-6 5 0,-4 2 0,0 0 0,0 1 0,1 1 0,-16 15 0,4-3 0,-42 52 0,61-65 0,0-1 0,0 1 0,0 0 0,1 0 0,1 0 0,-1 1 0,2 0 0,-1 0 0,1 0 0,-2 16 0,5-24 0,-1 0 0,1 0 0,0 0 0,0 0 0,0 0 0,1 0 0,-1 0 0,0-1 0,1 1 0,-1 0 0,1 0 0,0 0 0,-1-1 0,1 1 0,0 0 0,0-1 0,0 1 0,0-1 0,1 1 0,0 1 0,1-1 0,-1-1 0,0 1 0,1-1 0,-1 1 0,1-1 0,0 0 0,-1 0 0,1 0 0,0-1 0,-1 1 0,1 0 0,4-1 0,2 1 0,1-1 0,-1-1 0,1 0 0,0 0 0,-1-1 0,19-5 0,-10 0 0,0-1 0,0-1 0,0 0 0,-1-2 0,-1 0 0,1-1 0,27-26 0,-17 10 0,-1-1 0,-2 0 0,24-39 0,-41 56 0,11-16 0,-17 26 0,0 1 0,0 0 0,0-1 0,1 1 0,-1 0 0,0-1 0,1 1 0,-1 0 0,1 0 0,-1 0 0,1 0 0,-1 0 0,3 0 0,-3 1 0,-1 0 0,1 0 0,-1 1 0,1-1 0,-1 0 0,1 1 0,-1-1 0,1 0 0,-1 1 0,1-1 0,-1 1 0,1-1 0,-1 1 0,0-1 0,1 1 0,-1-1 0,0 1 0,1-1 0,-1 1 0,0-1 0,0 1 0,0 0 0,1-1 0,-1 1 0,0-1 0,0 1 0,0 0 0,0-1 0,0 1 0,0 0 0,0-1 0,0 1 0,0-1 0,-1 1 0,1 0 0,-2 25 0,-14 37 0,12-50 0,0 1 0,0-1 0,1 1 0,1 0 0,0 0 0,1 0 0,1 0 0,2 22 0,-2-34-97,1 1-1,-1-1 1,1 0-1,0 1 1,0-1-1,0 0 1,0 0-1,0 0 1,1 0-1,-1 0 1,1 0-1,-1 0 0,3 1 1,8 6-6729</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04.098"/>
    </inkml:context>
    <inkml:brush xml:id="br0">
      <inkml:brushProperty name="width" value="0.05" units="cm"/>
      <inkml:brushProperty name="height" value="0.05" units="cm"/>
    </inkml:brush>
  </inkml:definitions>
  <inkml:trace contextRef="#ctx0" brushRef="#br0">235 73 24575,'1'-1'0,"0"0"0,0 0 0,0-1 0,0 1 0,0 0 0,0 0 0,0 0 0,-1-1 0,1 1 0,0 0 0,-1-1 0,1 1 0,-1 0 0,1-1 0,-1 1 0,0-1 0,1 1 0,-1-1 0,0 1 0,0-1 0,0 1 0,0-1 0,0 1 0,-1-1 0,1 1 0,0-1 0,-1 1 0,1 0 0,-1-1 0,1 1 0,-1 0 0,0-1 0,0 1 0,1 0 0,-1 0 0,0-1 0,-2 0 0,1 0 0,0 0 0,-1 0 0,1 0 0,0 0 0,-1 1 0,0-1 0,1 1 0,-1-1 0,0 1 0,0 0 0,0 1 0,0-1 0,0 0 0,0 1 0,0-1 0,0 1 0,-5 0 0,2 1 0,0 0 0,0 0 0,0 1 0,0 0 0,0 0 0,0 0 0,0 1 0,1-1 0,0 1 0,-1 1 0,1-1 0,0 1 0,0 0 0,1 0 0,-1 0 0,1 1 0,0 0 0,0 0 0,1 0 0,-1 0 0,1 0 0,-4 11 0,3-8 0,1 1 0,0 0 0,1 0 0,0 0 0,1 0 0,0 0 0,0 1 0,0-1 0,2 0 0,-1 1 0,1-1 0,0 0 0,1 0 0,4 14 0,0-8 0,1 0 0,0 0 0,1-1 0,1-1 0,14 19 0,-4-5 0,-17-25 0,-1 0 0,0-1 0,1 1 0,-1 0 0,0 0 0,0 0 0,-1 0 0,1 0 0,0 0 0,-1 0 0,1 1 0,-1-1 0,0 0 0,1 0 0,-1 0 0,0 0 0,0 1 0,-1-1 0,0 4 0,0-5 0,0 1 0,0 0 0,0-1 0,0 1 0,0 0 0,0-1 0,-1 0 0,1 1 0,-1-1 0,1 0 0,-1 0 0,0 0 0,1 0 0,-1 0 0,0 0 0,0 0 0,0 0 0,1-1 0,-1 1 0,0-1 0,0 1 0,-3-1 0,-6 2-195,-1-1 0,1 0 0,0-1 0,0 0 0,-1-1 0,-11-2 0,3-2-6631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04.469"/>
    </inkml:context>
    <inkml:brush xml:id="br0">
      <inkml:brushProperty name="width" value="0.05" units="cm"/>
      <inkml:brushProperty name="height" value="0.05" units="cm"/>
    </inkml:brush>
  </inkml:definitions>
  <inkml:trace contextRef="#ctx0" brushRef="#br0">271 43 24575,'1'0'0,"0"0"0,0 0 0,0 0 0,0 0 0,0-1 0,0 1 0,0 0 0,0-1 0,1 1 0,-1 0 0,0-1 0,-1 0 0,1 1 0,0-1 0,0 1 0,0-1 0,0 0 0,0 0 0,-1 0 0,1 1 0,0-1 0,0-1 0,0 1 0,-1 0 0,0 1 0,0-1 0,0 1 0,0-1 0,0 1 0,0-1 0,0 0 0,0 1 0,0-1 0,0 1 0,0-1 0,0 1 0,0-1 0,0 0 0,0 1 0,-1-1 0,1 1 0,0-1 0,0 1 0,-1-1 0,1 1 0,0-1 0,-1 1 0,1-1 0,0 1 0,-1-1 0,1 1 0,-1 0 0,1-1 0,-1 1 0,1 0 0,-1-1 0,1 1 0,-1 0 0,1 0 0,-1-1 0,1 1 0,-1 0 0,1 0 0,-1 0 0,0 0 0,-11-3 0,1 0 0,0 1 0,0 0 0,-1 1 0,1 1 0,-1 0 0,1 0 0,-1 1 0,1 1 0,0-1 0,0 2 0,-1 0 0,1 0 0,1 1 0,-12 6 0,18-8 0,1 0 0,0 0 0,0 0 0,0 1 0,0 0 0,0-1 0,0 1 0,1 0 0,0 0 0,-1 1 0,1-1 0,0 0 0,1 1 0,-1-1 0,0 1 0,1 0 0,-1 5 0,1-3 0,0 0 0,1-1 0,0 1 0,0 0 0,1-1 0,0 1 0,0 0 0,0-1 0,1 1 0,3 9 0,4 4 0,1 0 0,1-1 0,0 0 0,2-1 0,16 19 0,-19-25 0,-5-6 0,1 2 0,-1-1 0,0 1 0,7 12 0,-11-18 0,-1 1 0,1-1 0,-1 0 0,1 0 0,-1 1 0,1-1 0,-1 0 0,0 0 0,0 1 0,0-1 0,0 0 0,0 1 0,0-1 0,0 0 0,0 1 0,0-1 0,-1 0 0,1 1 0,0-1 0,-1 0 0,1 0 0,-1 0 0,0 1 0,1-1 0,-1 0 0,0 0 0,1 0 0,-1 0 0,0 0 0,0 0 0,0 0 0,0 0 0,0-1 0,0 1 0,0 0 0,-2 0 0,-5 3-91,0 0 0,0-1 0,0 0 0,0-1 0,-1 0 0,0 0 0,1-1 0,-1 0 0,0 0 0,1-1 0,-1 0 0,0 0 0,0-1 0,-11-3 0,-10-3-6735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04.733"/>
    </inkml:context>
    <inkml:brush xml:id="br0">
      <inkml:brushProperty name="width" value="0.05" units="cm"/>
      <inkml:brushProperty name="height" value="0.05" units="cm"/>
    </inkml:brush>
  </inkml:definitions>
  <inkml:trace contextRef="#ctx0" brushRef="#br0">0 10 24575,'0'-1'0,"0"1"0,0-1 0,0 1 0,0 0 0,0-1 0,1 1 0,-1 0 0,0-1 0,0 1 0,0-1 0,0 1 0,1 0 0,-1-1 0,0 1 0,0 0 0,1 0 0,-1-1 0,0 1 0,1 0 0,-1 0 0,0-1 0,1 1 0,-1 0 0,0 0 0,1 0 0,-1-1 0,0 1 0,1 0 0,-1 0 0,1 0 0,-1 0 0,0 0 0,1 0 0,-1 0 0,1 0 0,-1 0 0,0 0 0,1 0 0,-1 0 0,1 0 0,-1 0 0,0 0 0,1 1 0,-1-1 0,0 0 0,1 0 0,-1 0 0,1 1 0,-1-1 0,1 1 0,20 10 0,7 12 0,-1 2 0,-2 0 0,0 1 0,-2 1 0,-1 2 0,-1 0 0,-2 1 0,23 47 0,-34-61 0,-1 0 0,0 1 0,-2 0 0,0 0 0,0 0 0,-2 0 0,3 32 0,-6-39 0,0 1 0,-1 0 0,0-1 0,0 1 0,-1-1 0,-1 1 0,0-1 0,0 0 0,-1 0 0,0 0 0,-1 0 0,0-1 0,0 0 0,-9 10 0,3-5-170,-1-2-1,-1 0 0,0 0 1,-1-1-1,0-1 0,0 0 1,-23 11-1,-37 15-6655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28.354"/>
    </inkml:context>
    <inkml:brush xml:id="br0">
      <inkml:brushProperty name="width" value="0.05" units="cm"/>
      <inkml:brushProperty name="height" value="0.05" units="cm"/>
    </inkml:brush>
  </inkml:definitions>
  <inkml:trace contextRef="#ctx0" brushRef="#br0">391 187 24575,'4'0'0,"0"0"0,-1-1 0,1 1 0,0-1 0,0 0 0,0 1 0,0-2 0,0 1 0,0 0 0,-1-1 0,1 0 0,-1 0 0,1 0 0,-1 0 0,0 0 0,0-1 0,0 1 0,0-1 0,0 0 0,0 0 0,-1 0 0,0 0 0,1-1 0,-1 1 0,0-1 0,-1 1 0,1-1 0,-1 0 0,1 1 0,-1-1 0,0 0 0,-1 0 0,1 0 0,-1 0 0,1 0 0,-1 0 0,0 0 0,-1 0 0,1 0 0,-1 0 0,1 0 0,-1 0 0,0 1 0,-1-1 0,1 0 0,-1 0 0,0 1 0,-4-7 0,4 7 0,0-1 0,-1 1 0,1 0 0,-1 0 0,0 1 0,0-1 0,0 1 0,0-1 0,-1 1 0,1 0 0,0 0 0,-1 0 0,0 1 0,1-1 0,-1 1 0,0 0 0,0 0 0,0 0 0,1 1 0,-1-1 0,0 1 0,0 0 0,0 0 0,0 0 0,0 1 0,-7 1 0,-1 0 0,0 1 0,0 1 0,0 0 0,1 1 0,-1 0 0,1 0 0,-14 10 0,2 2 0,0 1 0,1 0 0,2 2 0,-1 0 0,2 1 0,-19 27 0,25-29 0,1 0 0,0 0 0,2 1 0,0 0 0,1 1 0,1 0 0,1 1 0,-5 28 0,10-42 0,1 1 0,0-1 0,1 0 0,0 0 0,0 0 0,1 0 0,0 0 0,1 0 0,3 13 0,-3-17 0,0 0 0,-1 0 0,2 0 0,-1 0 0,0 0 0,1-1 0,0 1 0,0-1 0,0 0 0,0 0 0,0 0 0,1 0 0,-1 0 0,1-1 0,-1 1 0,1-1 0,0 0 0,0-1 0,6 3 0,-1-2 0,1 0 0,0 0 0,0-1 0,-1 0 0,1-1 0,0 0 0,0 0 0,0-1 0,-1-1 0,1 0 0,0 0 0,-1 0 0,1-1 0,-1-1 0,0 0 0,12-7 0,-5 2 0,-1 0 0,0-1 0,-1-1 0,0 0 0,0-1 0,-1 0 0,-1-1 0,14-19 0,-11 8 0,0-1 0,-1 0 0,-1-1 0,-2-1 0,0 0 0,-2-1 0,-1 1 0,-2-2 0,0 1 0,2-44 0,-24 186 0,1-17 0,5 79 0,11-144 0,1 0 0,1-1 0,12 48 0,-13-73 43,0 0 0,0 0-1,0 0 1,0 0 0,1 0-1,0 0 1,6 7 0,-7-11-112,-1 0 1,0-1 0,1 1 0,0-1-1,-1 1 1,1-1 0,0 0-1,0 0 1,0 0 0,0 0 0,0 0-1,0 0 1,0 0 0,0-1 0,0 1-1,0-1 1,0 1 0,0-1 0,1 0-1,-1 0 1,0 0 0,0 0-1,0 0 1,4-1 0,14-5-6758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28.793"/>
    </inkml:context>
    <inkml:brush xml:id="br0">
      <inkml:brushProperty name="width" value="0.05" units="cm"/>
      <inkml:brushProperty name="height" value="0.05" units="cm"/>
    </inkml:brush>
  </inkml:definitions>
  <inkml:trace contextRef="#ctx0" brushRef="#br0">2 93 24575,'-1'-12'0,"1"9"0,0 0 0,0 0 0,0 0 0,0 0 0,0-1 0,1 1 0,-1 0 0,1 0 0,1-3 0,-2 6 0,0 0 0,0 0 0,0 0 0,0 0 0,0 0 0,0-1 0,0 1 0,0 0 0,1 0 0,-1 0 0,0 0 0,0 0 0,0 0 0,0 0 0,0 0 0,0 0 0,0 0 0,0 0 0,1 0 0,-1 0 0,0 0 0,0 0 0,0 0 0,0 0 0,0 0 0,0 0 0,0 0 0,1 0 0,-1 0 0,0 0 0,0 0 0,0 0 0,0 0 0,0 0 0,0 0 0,0 0 0,1 0 0,-1 0 0,0 0 0,0 0 0,0 0 0,0 0 0,0 1 0,0-1 0,0 0 0,0 0 0,0 0 0,0 0 0,0 0 0,1 0 0,-1 0 0,0 0 0,0 0 0,0 1 0,0-1 0,0 0 0,6 12 0,4 13 0,4 30 0,-2 1 0,-3-1 0,5 113 0,-14-161 0,0-1 0,-1 1 0,0-1 0,-3 9 0,0 7 0,9-44 0,1-1 0,1 1 0,1 0 0,1 0 0,21-35 0,-13 25 0,-14 26 0,67-122 0,-59 109 0,1 1 0,1 1 0,1 0 0,26-24 0,-35 37 0,1-1 0,-1 2 0,1-1 0,-1 0 0,1 1 0,0 0 0,9-3 0,-13 5 0,1 1 0,-1-1 0,0 1 0,0-1 0,1 1 0,-1 0 0,0 0 0,1 0 0,-1 0 0,0 0 0,1 0 0,-1 1 0,0-1 0,0 1 0,0 0 0,1 0 0,-1-1 0,0 1 0,0 1 0,0-1 0,0 0 0,0 0 0,0 1 0,2 2 0,1 2 0,0 1 0,0 0 0,0 1 0,-1-1 0,0 1 0,0 0 0,-1 0 0,0 0 0,-1 0 0,3 11 0,0 12 0,3 44 0,8 180-1365,-14-231-5461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29.229"/>
    </inkml:context>
    <inkml:brush xml:id="br0">
      <inkml:brushProperty name="width" value="0.05" units="cm"/>
      <inkml:brushProperty name="height" value="0.05" units="cm"/>
    </inkml:brush>
  </inkml:definitions>
  <inkml:trace contextRef="#ctx0" brushRef="#br0">0 0 24575,'2'16'0,"-1"1"0,2-1 0,7 24 0,-2-6 0,9 45 0,-3 0 0,-4 1 0,-1 126 0,-5-222 0,0 1 0,1 0 0,1 0 0,10-21 0,-11 25 0,16-35 0,2 0 0,2 2 0,2 0 0,2 2 0,46-51 0,-65 82 0,1 1 0,0 0 0,0 1 0,1 0 0,1 0 0,26-13 0,-36 21 0,0-1 0,1 1 0,-1-1 0,1 1 0,-1 0 0,1 1 0,-1-1 0,1 0 0,-1 1 0,1 0 0,0 0 0,-1 0 0,1 0 0,-1 1 0,1-1 0,0 1 0,-1 0 0,1 0 0,-1 0 0,0 1 0,1-1 0,-1 1 0,0 0 0,0 0 0,0 0 0,0 0 0,0 0 0,0 1 0,-1-1 0,1 1 0,-1 0 0,0-1 0,4 6 0,-1 3 0,1-1 0,-1 1 0,-1 0 0,0 0 0,0 0 0,-1 1 0,-1-1 0,2 19 0,-1 12 0,-3 44 0,-1-63 0,0 2 0,-6 28 0,-1 6 0,8-43-1365,2-5-5461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29.631"/>
    </inkml:context>
    <inkml:brush xml:id="br0">
      <inkml:brushProperty name="width" value="0.05" units="cm"/>
      <inkml:brushProperty name="height" value="0.05" units="cm"/>
    </inkml:brush>
  </inkml:definitions>
  <inkml:trace contextRef="#ctx0" brushRef="#br0">244 62 24575,'0'-7'0,"-1"-10"0,0 17 0,1-1 0,-1 1 0,0 0 0,1-1 0,-1 1 0,1 0 0,-1 0 0,1-1 0,-1 1 0,0 0 0,1 0 0,-1 0 0,0 0 0,1 0 0,-1 0 0,0 0 0,1 0 0,-1 0 0,1 0 0,-1 0 0,0 1 0,1-1 0,-1 0 0,1 0 0,-1 1 0,0-1 0,1 0 0,-1 1 0,1-1 0,-1 1 0,-13 8 0,0 0 0,1 1 0,0 1 0,1 0 0,0 0 0,1 1 0,-11 16 0,6-9 0,2 0 0,0 2 0,1 0 0,1 0 0,-10 27 0,18-39 0,0 1 0,1 0 0,0 1 0,1-1 0,0 0 0,0 1 0,1-1 0,1 1 0,0-1 0,0 1 0,1 0 0,0-1 0,1 1 0,4 13 0,-5-19 0,1-1 0,0 1 0,0-1 0,0 0 0,0 0 0,1 0 0,-1 0 0,1-1 0,0 1 0,0 0 0,0-1 0,1 0 0,-1 0 0,1 0 0,0 0 0,0-1 0,0 1 0,0-1 0,0 0 0,0 0 0,1-1 0,-1 1 0,1-1 0,-1 0 0,1 0 0,-1-1 0,1 1 0,0-1 0,5 0 0,0-1 0,-1 0 0,0-1 0,0 0 0,0-1 0,0 1 0,0-2 0,-1 1 0,1-1 0,-1-1 0,0 1 0,0-1 0,-1-1 0,14-11 0,-7 3 0,-1-1 0,0-1 0,-1 0 0,-1 0 0,0-1 0,-1-1 0,12-29 0,-12 21 0,-1-2 0,-1 1 0,-1-1 0,5-49 0,-11 68 0,-1 1 0,0-1 0,0 0 0,-1 1 0,0-1 0,0 1 0,-1-1 0,0 1 0,-4-9 0,6 15 0,-1 0 0,-1 0 0,1-1 0,0 1 0,-1 0 0,1 0 0,-1 0 0,1 0 0,-1 0 0,0 1 0,0-1 0,0 0 0,0 1 0,0-1 0,0 1 0,0 0 0,-1 0 0,1 0 0,0 0 0,-1 0 0,1 0 0,-1 1 0,1-1 0,-1 1 0,1 0 0,-1-1 0,1 1 0,-1 0 0,1 1 0,-1-1 0,1 0 0,-1 1 0,1-1 0,-5 3 0,-2 0 0,0 0 0,0 1 0,0 1 0,0-1 0,1 2 0,0-1 0,-14 13 0,17-14 0,-1 1 0,2 0 0,-1 0 0,1 0 0,0 1 0,0 0 0,0-1 0,1 1 0,0 0 0,0 1 0,-4 12 0,6-17-76,1 1 1,0-1-1,0 1 0,-1-1 0,1 0 0,1 1 0,-1-1 0,0 0 1,1 1-1,-1-1 0,1 0 0,0 1 0,0-1 0,-1 0 1,2 0-1,-1 0 0,2 3 0,10 12-6750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9.551"/>
    </inkml:context>
    <inkml:brush xml:id="br0">
      <inkml:brushProperty name="width" value="0.05" units="cm"/>
      <inkml:brushProperty name="height" value="0.05" units="cm"/>
    </inkml:brush>
  </inkml:definitions>
  <inkml:trace contextRef="#ctx0" brushRef="#br0">106 164 24575,'0'0'0,"1"0"0,-1 0 0,0 0 0,0 0 0,1 0 0,-1 0 0,0 0 0,0 1 0,1-1 0,-1 0 0,0 0 0,1 0 0,-1 0 0,0 0 0,0 0 0,0 1 0,1-1 0,-1 0 0,0 0 0,0 0 0,1 0 0,-1 1 0,0-1 0,0 0 0,0 0 0,0 1 0,0-1 0,1 0 0,-1 0 0,0 1 0,0-1 0,0 0 0,0 0 0,0 1 0,0-1 0,0 0 0,0 0 0,0 1 0,0-1 0,-4 16 0,-12 12 0,15-26 0,0 0 0,0-1 0,0 1 0,0 0 0,1 0 0,-1 0 0,0 0 0,1 0 0,-1 0 0,0 3 0,1-5 0,0 1 0,0-1 0,1 0 0,-1 0 0,0 1 0,0-1 0,0 0 0,0 0 0,0 1 0,0-1 0,0 0 0,0 0 0,0 1 0,1-1 0,-1 0 0,0 0 0,0 0 0,0 1 0,0-1 0,1 0 0,-1 0 0,0 0 0,0 0 0,0 0 0,1 1 0,-1-1 0,0 0 0,0 0 0,1 0 0,-1 0 0,16-3 0,-9-1 0,-1 0 0,1-1 0,-1 0 0,1 0 0,-1 0 0,-1 0 0,1-1 0,5-8 0,1-1 0,-1-1 0,12-23 0,-21 36 0,0-1 0,-1 0 0,1-1 0,-1 1 0,1 0 0,-1 0 0,-1-1 0,1 1 0,-1 0 0,1-1 0,-1 1 0,0-1 0,-1 1 0,1 0 0,-1-1 0,0 1 0,-1-5 0,0 7 0,1-1 0,0 1 0,0 0 0,-1 0 0,1-1 0,-1 1 0,0 0 0,1 0 0,-1 1 0,0-1 0,0 0 0,0 1 0,-1-1 0,1 1 0,0-1 0,-1 1 0,1 0 0,0 0 0,-1 0 0,1 1 0,-1-1 0,0 0 0,1 1 0,-1 0 0,1 0 0,-1 0 0,0 0 0,1 0 0,-6 1 0,1 0 0,0 1 0,0 0 0,1 0 0,-1 1 0,1-1 0,-1 1 0,1 1 0,0-1 0,0 1 0,0 1 0,1-1 0,0 1 0,-1-1 0,2 1 0,-1 1 0,-5 7 0,4-6 0,1 1 0,0 0 0,1-1 0,0 1 0,0 1 0,1-1 0,0 0 0,0 1 0,1 0 0,0 0 0,0-1 0,0 15 0,2-18 14,1 0 0,0 1-1,-1-1 1,1 0 0,1-1-1,-1 1 1,1 0-1,0 0 1,0-1 0,0 1-1,1-1 1,0 1 0,0-1-1,0 0 1,0 0 0,0 0-1,1-1 1,0 1 0,0-1-1,0 0 1,0 0 0,0 0-1,0-1 1,7 3 0,2 1-228,0-1 1,0 0 0,1-1-1,0-1 1,-1 0 0,1-1-1,21 1 1,20-3-6613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30.633"/>
    </inkml:context>
    <inkml:brush xml:id="br0">
      <inkml:brushProperty name="width" value="0.05" units="cm"/>
      <inkml:brushProperty name="height" value="0.05" units="cm"/>
    </inkml:brush>
  </inkml:definitions>
  <inkml:trace contextRef="#ctx0" brushRef="#br0">104 74 24575,'3'-6'0,"-1"0"0,-1 0 0,1 0 0,-1 0 0,0-1 0,0 1 0,-1 0 0,0-12 0,0 17 0,0 1 0,0 0 0,0 0 0,0 0 0,0 0 0,0-1 0,0 1 0,0 0 0,0 0 0,0 0 0,0-1 0,0 1 0,0 0 0,0 0 0,0 0 0,0-1 0,-1 1 0,1 0 0,0 0 0,0 0 0,0 0 0,0-1 0,0 1 0,0 0 0,0 0 0,-1 0 0,1 0 0,0 0 0,0 0 0,0 0 0,0-1 0,-1 1 0,1 0 0,0 0 0,0 0 0,0 0 0,-1 0 0,1 0 0,0 0 0,0 0 0,-1 0 0,-5 8 0,-4 15 0,-10 41 0,3 1 0,3 1 0,-10 121 0,16 206 0,8-379 0,-1-2 0,1 0 0,1 0 0,0 0 0,1 0 0,0 0 0,5 17 0,-5-30 0,0-6 0,1-9 0,-1-6 0,-2 0 0,0 0 0,-1 0 0,-1 0 0,-2 0 0,0 1 0,-8-26 0,10 43 0,1-1 0,-1 1 0,1-1 0,0 1 0,0-1 0,1 0 0,-1 1 0,1-1 0,0 1 0,2-10 0,-2 12 0,1-1 0,0 0 0,1 1 0,-1-1 0,0 1 0,1-1 0,-1 1 0,1 0 0,0 0 0,0-1 0,0 1 0,0 0 0,0 1 0,0-1 0,0 0 0,1 1 0,-1-1 0,1 1 0,2-2 0,12-4 0,0 0 0,1 1 0,0 1 0,0 1 0,36-5 0,95 2 0,-136 7 0,119 9 0,-51-2 0,-79-7 0,1 0 0,-1 0 0,0 0 0,0 0 0,0 0 0,0 0 0,1-1 0,-1 1 0,0-1 0,0 0 0,0 1 0,3-2 0,-5 1 0,1 0 0,-1 1 0,1-1 0,-1 1 0,0-1 0,1 0 0,-1 1 0,0-1 0,1 0 0,-1 1 0,0-1 0,0 0 0,0 0 0,0 1 0,0-1 0,0 0 0,0 0 0,0 1 0,0-1 0,0 0 0,0 1 0,0-1 0,0 0 0,0 0 0,-1 1 0,1-1 0,0 0 0,-1 1 0,1-1 0,0 0 0,-1 1 0,1-1 0,-1 1 0,1-1 0,-1 1 0,1-1 0,-1 0 0,-2-2 0,1-1 0,-1 1 0,0 0 0,0 0 0,0 0 0,0 0 0,0 0 0,-1 1 0,1-1 0,-1 1 0,1 0 0,-1 0 0,0 1 0,0-1 0,0 1 0,0-1 0,0 1 0,0 1 0,-1-1 0,1 1 0,0-1 0,-7 1 0,5 1 0,0 0 0,0 1 0,0-1 0,0 1 0,0 0 0,1 1 0,-1-1 0,1 1 0,0 0 0,0 0 0,0 1 0,0 0 0,0 0 0,1 0 0,-7 7 0,-2 5 0,1 0 0,0 1 0,1 0 0,-11 24 0,18-32 0,-1 1 0,2 0 0,-1 1 0,1-1 0,1 0 0,0 1 0,0 0 0,1-1 0,0 21 0,1-27 0,1 1 0,0-1 0,-1 1 0,2-1 0,-1 0 0,0 0 0,1 1 0,0-1 0,-1 0 0,2-1 0,-1 1 0,0 0 0,1 0 0,0-1 0,0 0 0,0 1 0,0-1 0,0 0 0,1-1 0,-1 1 0,7 3 0,-4-3 0,0-1 0,1 1 0,-1-1 0,1-1 0,0 1 0,0-1 0,-1 0 0,1-1 0,0 1 0,0-2 0,0 1 0,0-1 0,9-1 0,-5-1 0,1 0 0,-1 0 0,0-1 0,-1-1 0,1 0 0,-1 0 0,0-1 0,0 0 0,0-1 0,-1 0 0,0 0 0,-1-1 0,0 0 0,10-13 0,-5 4 0,-1 0 0,-1-1 0,-1 0 0,-1-1 0,0 0 0,-1-1 0,5-20 0,-34 100 0,17-42 0,1 1 0,0 0 0,2 0 0,0 0 0,1 0 0,1-1 0,5 33 0,-5-48 0,0 0 0,-1 0 0,1 0 0,0 0 0,1-1 0,-1 1 0,1 0 0,-1-1 0,1 1 0,0-1 0,0 1 0,0-1 0,0 0 0,0 0 0,0 0 0,1 0 0,-1 0 0,0-1 0,1 1 0,0-1 0,-1 1 0,1-1 0,0 0 0,0 0 0,0 0 0,0-1 0,0 1 0,0-1 0,0 1 0,0-1 0,0 0 0,0 0 0,0 0 0,5-2 0,2 1 0,1-2 0,0 1 0,-1-2 0,0 1 0,0-1 0,0-1 0,0 0 0,12-8 0,-2-2 0,0-1 0,-2-1 0,1 0 0,-2-2 0,-1 0 0,0-1 0,-1 0 0,-1-1 0,-1-1 0,-1 0 0,12-32 0,-10 19 0,-2-2 0,-1 0 0,-2 0 0,-2-1 0,-1 0 0,2-68 0,-8 97 0,-1 0 0,1 0 0,-5-15 0,5 22 0,0 1 0,-1 0 0,1-1 0,-1 1 0,1 0 0,-1-1 0,0 1 0,1 0 0,-1 0 0,0 0 0,0 0 0,0 0 0,0 0 0,-1-1 0,1 1 0,1 1 0,-1 0 0,0 0 0,0-1 0,0 1 0,1 0 0,-1 0 0,0 0 0,0 0 0,1 0 0,-1 0 0,0 0 0,0 0 0,0 0 0,1 1 0,-1-1 0,0 0 0,0 0 0,1 1 0,-1-1 0,0 1 0,1-1 0,-1 0 0,0 1 0,1-1 0,-1 1 0,0 0 0,-5 5 0,0 0 0,1 0 0,0 0 0,0 0 0,1 1 0,-1 0 0,2 0 0,-1 0 0,1 1 0,0-1 0,-3 10 0,-3 16 0,-6 41 0,14-68 0,-4 28 0,0 1 0,3 0 0,2 58 0,1-75 0,1 0 0,1-1 0,1 1 0,0-1 0,1 1 0,1-1 0,1-1 0,17 32 0,-9-27-1365,0-6-5461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30.973"/>
    </inkml:context>
    <inkml:brush xml:id="br0">
      <inkml:brushProperty name="width" value="0.05" units="cm"/>
      <inkml:brushProperty name="height" value="0.05" units="cm"/>
    </inkml:brush>
  </inkml:definitions>
  <inkml:trace contextRef="#ctx0" brushRef="#br0">1 79 24575,'162'-9'0,"3"0"0,-147 9 0,0-1 0,33-6 0,-45 6 0,-1-1 0,1 0 0,0 0 0,-1 0 0,0 0 0,1-1 0,-1 0 0,0 0 0,0-1 0,0 0 0,-1 1 0,7-8 0,-10 10 0,-1 0 0,1 0 0,-1 1 0,1-1 0,0 0 0,-1 1 0,1-1 0,0 0 0,0 1 0,0-1 0,0 1 0,-1-1 0,1 1 0,0 0 0,0-1 0,0 1 0,2 0 0,-3 0 0,1 0 0,-1 0 0,1 0 0,-1 0 0,1 1 0,-1-1 0,0 0 0,1 0 0,-1 1 0,1-1 0,-1 0 0,0 1 0,1-1 0,-1 0 0,0 1 0,1-1 0,-1 1 0,0-1 0,0 1 0,0-1 0,1 0 0,-1 1 0,0-1 0,0 2 0,2 3 0,-1 1 0,0 0 0,-1 0 0,1 8 0,-1-12 0,0 21 29,2 31-494,-2 0 1,-11 78-1,7-110-6361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31.147"/>
    </inkml:context>
    <inkml:brush xml:id="br0">
      <inkml:brushProperty name="width" value="0.05" units="cm"/>
      <inkml:brushProperty name="height" value="0.05" units="cm"/>
    </inkml:brush>
  </inkml:definitions>
  <inkml:trace contextRef="#ctx0" brushRef="#br0">130 12 24575,'-3'-3'0,"-4"-1"0,-4 0 0,-3 4 0,-3 2 0,-1 3 0,2 5 0,1 3 0,3 3 0,3 2 0,4 0 0,2-2-8191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31.941"/>
    </inkml:context>
    <inkml:brush xml:id="br0">
      <inkml:brushProperty name="width" value="0.05" units="cm"/>
      <inkml:brushProperty name="height" value="0.05" units="cm"/>
    </inkml:brush>
  </inkml:definitions>
  <inkml:trace contextRef="#ctx0" brushRef="#br0">138 26 24575,'0'0'0,"1"0"0,-1 0 0,0 0 0,1 0 0,-1 0 0,1 0 0,-1 1 0,0-1 0,1 0 0,-1 0 0,0 0 0,1 1 0,-1-1 0,0 0 0,1 1 0,-1-1 0,0 0 0,1 1 0,-1-1 0,0 0 0,0 1 0,0-1 0,1 0 0,-1 1 0,0-1 0,0 1 0,0-1 0,0 0 0,0 1 0,0-1 0,0 1 0,0-1 0,0 0 0,0 1 0,0-1 0,0 1 0,0-1 0,0 0 0,0 1 0,0-1 0,0 1 0,0-1 0,-1 0 0,1 1 0,0-1 0,-1 1 0,-8 21 0,-39 57 0,-9 16 0,52-85 0,0 0 0,1 1 0,0-1 0,1 1 0,0 0 0,1 0 0,-1 16 0,2-21 0,1-1 0,0 1 0,1-1 0,0 1 0,-1-1 0,2 1 0,-1-1 0,1 1 0,-1-1 0,2 0 0,-1 0 0,0 0 0,1 0 0,0 0 0,0 0 0,5 5 0,-2-5 0,-1 0 0,1 0 0,-1 0 0,1-1 0,0 0 0,1-1 0,-1 1 0,1-1 0,0 0 0,0-1 0,10 4 0,-7-4 0,-1 0 0,1-1 0,-1 0 0,1 0 0,-1-1 0,1 0 0,-1-1 0,1 0 0,-1 0 0,1-1 0,-1 0 0,0-1 0,0 0 0,0 0 0,0-1 0,-1 0 0,1-1 0,-1 0 0,12-9 0,-13 7 0,0-1 0,-1 0 0,1-1 0,-2 1 0,1-1 0,-1 0 0,-1-1 0,1 1 0,-2-1 0,1 0 0,-1 0 0,-1 0 0,0 0 0,2-19 0,-3 11 0,-1 1 0,0-1 0,-1 0 0,-1 0 0,-1 1 0,0 0 0,-11-33 0,11 43 0,0-1 0,-1 2 0,1-1 0,-1 0 0,-1 1 0,1-1 0,-1 1 0,0 1 0,0-1 0,-1 1 0,0 0 0,0 0 0,0 0 0,0 1 0,-10-5 0,11 7 0,1 0 0,-1 0 0,0 0 0,0 1 0,0-1 0,0 2 0,0-1 0,-1 0 0,1 1 0,0 0 0,0 0 0,0 0 0,0 1 0,0 0 0,0 0 0,-1 0 0,2 1 0,-1-1 0,0 1 0,0 1 0,1-1 0,-1 0 0,-7 6 0,8-4 0,0 0 0,0 0 0,0 0 0,0 0 0,1 0 0,-1 1 0,1-1 0,1 1 0,-1 0 0,1 0 0,-1 0 0,1 1 0,1-1 0,-1 0 0,1 1 0,-2 10 0,3-13 0,0 0 0,0 1 0,0-1 0,0 0 0,0 1 0,1-1 0,-1 1 0,1-1 0,0 0 0,0 0 0,0 1 0,1-1 0,-1 0 0,1 0 0,-1 0 0,1 0 0,0-1 0,0 1 0,0 0 0,1-1 0,-1 1 0,1-1 0,-1 0 0,1 0 0,0 0 0,0 0 0,0 0 0,4 1 0,2 0 0,0 0 0,0-1 0,0 0 0,0-1 0,1 1 0,-1-2 0,0 1 0,1-2 0,13-1 0,11-3 0,42-12 0,-28 6 0,-27 5 0,1 2 0,0 1 0,0 0 0,44 2 0,-61 1 0,0 1 0,-1-1 0,1 1 0,0 0 0,0 0 0,-1 1 0,1 0 0,-1-1 0,1 2 0,-1-1 0,0 0 0,0 1 0,0 0 0,0 0 0,0 0 0,-1 0 0,1 0 0,-1 1 0,0 0 0,0 0 0,0 0 0,0 0 0,-1 0 0,0 0 0,0 1 0,0-1 0,0 1 0,-1-1 0,2 6 0,-1 3 0,0-1 0,-1 1 0,0 0 0,-1-1 0,0 1 0,-1 0 0,0-1 0,-1 1 0,-1-1 0,0 1 0,0-1 0,-1 0 0,-1 0 0,-7 13 0,11-24 0,1 1 0,-1-1 0,0 0 0,0 0 0,1 0 0,-1 0 0,0 0 0,0 0 0,0 0 0,0 0 0,0 0 0,0 0 0,-2 0 0,0-4 0,6-10 0,12-21 0,1 0 0,1 1 0,2 1 0,1 1 0,2 1 0,1 0 0,1 2 0,37-34 0,-58 59 0,0 1 0,0-1 0,0 1 0,0 0 0,0 0 0,1 0 0,-1 0 0,1 1 0,-1-1 0,1 1 0,4-1 0,-6 2 0,0 0 0,-1 0 0,1 0 0,0 0 0,0 0 0,-1 0 0,1 1 0,0-1 0,-1 1 0,1-1 0,0 1 0,-1 0 0,1 0 0,-1-1 0,1 1 0,-1 0 0,1 0 0,-1 1 0,0-1 0,0 0 0,1 0 0,-1 1 0,0-1 0,0 0 0,0 1 0,1 1 0,4 9 0,-1-1 0,0 1 0,0 0 0,-2 0 0,1 0 0,-1 1 0,-1-1 0,0 1 0,0 16 0,-2 13 0,-6 60 0,0-45-1365,-2-9-5461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32.415"/>
    </inkml:context>
    <inkml:brush xml:id="br0">
      <inkml:brushProperty name="width" value="0.05" units="cm"/>
      <inkml:brushProperty name="height" value="0.05" units="cm"/>
    </inkml:brush>
  </inkml:definitions>
  <inkml:trace contextRef="#ctx0" brushRef="#br0">356 77 24575,'0'-14'0,"1"-22"0,-1 35 0,0 0 0,-1-1 0,1 1 0,0 0 0,0-1 0,0 1 0,-1 0 0,1 0 0,-1-1 0,1 1 0,-1 0 0,1 0 0,-1 0 0,0 0 0,0 0 0,1 0 0,-1 0 0,0 0 0,0 0 0,-2-1 0,2 2 0,0-1 0,0 1 0,0 0 0,0 0 0,0 0 0,0 0 0,0 0 0,-1 0 0,1 0 0,0 0 0,0 0 0,0 1 0,0-1 0,0 0 0,0 1 0,0-1 0,0 1 0,0-1 0,0 1 0,-1 0 0,-22 18 0,18-14 0,-25 22 0,2 1 0,0 1 0,3 1 0,-29 41 0,36-43 0,2-1 0,1 2 0,2 0 0,0 1 0,-15 54 0,25-71 38,2 0 0,-1-1 0,2 1 0,0 0 0,0 0 0,1 0 0,1 1 0,4 23 0,-3-27-181,1 0 1,0 0 0,1-1 0,0 1-1,0-1 1,1 0 0,0 0 0,1 0 0,0-1-1,0 0 1,13 12 0,15 10-6684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32.758"/>
    </inkml:context>
    <inkml:brush xml:id="br0">
      <inkml:brushProperty name="width" value="0.05" units="cm"/>
      <inkml:brushProperty name="height" value="0.05" units="cm"/>
    </inkml:brush>
  </inkml:definitions>
  <inkml:trace contextRef="#ctx0" brushRef="#br0">333 130 24575,'7'-8'0,"0"0"0,-1-1 0,11-16 0,-15 22 0,0-1 0,-1 1 0,1 0 0,-1-1 0,1 1 0,-1-1 0,0 1 0,0-1 0,-1 1 0,1-1 0,-1 0 0,0 1 0,0-1 0,0-5 0,-1 8 0,1 0 0,-1-1 0,0 1 0,1 0 0,-1-1 0,0 1 0,0 0 0,0 0 0,0 0 0,0 0 0,0 0 0,0 0 0,-1 0 0,1 0 0,0 1 0,0-1 0,-1 0 0,1 1 0,0-1 0,-1 1 0,1-1 0,-1 1 0,1 0 0,-1 0 0,1 0 0,-1-1 0,1 1 0,-2 1 0,-5-1 0,0 0 0,1 1 0,-1 0 0,-8 3 0,0 0 0,1 2 0,0 0 0,0 1 0,0 1 0,1 0 0,0 0 0,0 2 0,1 0 0,-19 18 0,17-13 0,1 0 0,0 2 0,1-1 0,0 1 0,2 1 0,0 1 0,-9 20 0,15-27 0,0 1 0,1 0 0,0 0 0,1 0 0,1 0 0,0 0 0,-1 25 0,4-32 0,-1 0 0,0-1 0,1 1 0,0 0 0,1 0 0,-1-1 0,1 1 0,0-1 0,0 0 0,1 1 0,0-1 0,-1 0 0,2 0 0,-1-1 0,1 1 0,-1-1 0,1 1 0,1-1 0,-1 0 0,7 4 0,-2-2 38,1-1 0,-1 0 0,1-1 0,0 0 0,0-1 0,0 0 0,0-1 0,11 2 0,4-1-607,0-1 0,30-2 0,2-3-6257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33.296"/>
    </inkml:context>
    <inkml:brush xml:id="br0">
      <inkml:brushProperty name="width" value="0.05" units="cm"/>
      <inkml:brushProperty name="height" value="0.05" units="cm"/>
    </inkml:brush>
  </inkml:definitions>
  <inkml:trace contextRef="#ctx0" brushRef="#br0">294 278 24575,'1'0'0,"-1"0"0,1 0 0,-1 0 0,1 0 0,-1 0 0,1 0 0,-1 0 0,1 0 0,-1-1 0,1 1 0,-1 0 0,1 0 0,-1 0 0,1-1 0,-1 1 0,1 0 0,-1-1 0,0 1 0,1-1 0,-1 1 0,0 0 0,1-1 0,-1 1 0,0-1 0,0 1 0,1-1 0,-1 1 0,0-1 0,0 1 0,0-1 0,1 1 0,-1-1 0,0 1 0,0-1 0,0 1 0,0-1 0,0 1 0,0-1 0,0 1 0,0-1 0,0 1 0,-1-1 0,1 1 0,0-1 0,0 1 0,0-1 0,-1 1 0,1-1 0,-1-1 0,0 0 0,1 0 0,-1 0 0,0 0 0,0 0 0,0 0 0,-1 0 0,1 0 0,0 0 0,-4-2 0,1 2 0,0 0 0,-1 0 0,1 0 0,-1 0 0,1 1 0,-1 0 0,0 0 0,0 0 0,0 0 0,1 1 0,-1 0 0,0 0 0,0 0 0,0 0 0,0 1 0,0 0 0,1 0 0,-1 0 0,0 1 0,1 0 0,-1 0 0,-5 3 0,-2 1 0,0 1 0,1 0 0,-1 1 0,1 0 0,1 1 0,-18 19 0,19-19 0,0 2 0,1-1 0,0 1 0,1 0 0,0 1 0,1 0 0,0 0 0,1 0 0,0 1 0,-5 19 0,10-30 0,0 0 0,0 1 0,-1-1 0,1 0 0,1 1 0,-1-1 0,0 0 0,0 1 0,1-1 0,0 0 0,-1 0 0,1 0 0,0 1 0,0-1 0,0 0 0,0 0 0,1 0 0,0 2 0,1-1 0,0-1 0,0 1 0,0-1 0,0 1 0,0-1 0,0 0 0,1 0 0,-1 0 0,1-1 0,3 2 0,3 0 0,1 0 0,-1-1 0,0 0 0,1-1 0,-1 0 0,1-1 0,12-1 0,-7 0 0,1-2 0,-1 0 0,0-1 0,0-1 0,0 0 0,0-1 0,-1-1 0,0 0 0,-1-1 0,1-1 0,-2 0 0,1-1 0,-1 0 0,-1-1 0,16-18 0,-10 8 0,0-2 0,-2 0 0,-1-1 0,-1 0 0,-1-1 0,-1-1 0,-1 0 0,9-34 0,-11 32 0,-5 16 0,1 0 0,-2 0 0,0 0 0,0-1 0,-1 1 0,-1-1 0,1-19 0,-2 31 0,0 1 0,0 0 0,0-1 0,0 1 0,0 0 0,-1-1 0,1 1 0,0 0 0,0-1 0,0 1 0,0 0 0,0-1 0,0 1 0,0 0 0,-1 0 0,1-1 0,0 1 0,0 0 0,-1 0 0,1-1 0,0 1 0,0 0 0,-1 0 0,1 0 0,0-1 0,0 1 0,-1 0 0,1 0 0,0 0 0,-1 0 0,1 0 0,0-1 0,-1 1 0,1 0 0,0 0 0,-1 0 0,1 0 0,0 0 0,-1 0 0,1 0 0,0 0 0,-1 0 0,1 0 0,0 1 0,-1-1 0,1 0 0,0 0 0,0 0 0,-1 0 0,1 0 0,0 1 0,-1-1 0,1 0 0,0 0 0,0 0 0,-1 1 0,1-1 0,0 0 0,0 0 0,0 1 0,-1-1 0,1 0 0,0 1 0,-16 18 0,2 5 0,0 1 0,2 0 0,1 0 0,2 1 0,-11 40 0,9-15 0,-11 105 0,21-143 24,-2 64 287,4-68-554,-1-1 0,1 1 0,1-1 0,-1 1 1,1-1-1,6 14 0,5 2-6583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33.664"/>
    </inkml:context>
    <inkml:brush xml:id="br0">
      <inkml:brushProperty name="width" value="0.05" units="cm"/>
      <inkml:brushProperty name="height" value="0.05" units="cm"/>
    </inkml:brush>
  </inkml:definitions>
  <inkml:trace contextRef="#ctx0" brushRef="#br0">372 186 24575,'1'-30'0,"0"16"0,-1 0 0,0 1 0,-1-1 0,-4-18 0,5 29 0,-1-1 0,0 1 0,-1 0 0,1 0 0,0 0 0,-1-1 0,0 1 0,0 1 0,0-1 0,0 0 0,0 0 0,0 1 0,-1-1 0,1 1 0,-1 0 0,0 0 0,0 0 0,1 0 0,-1 0 0,-1 0 0,1 1 0,-3-2 0,-3 1 0,0 0 0,0 0 0,-1 1 0,1 0 0,0 1 0,0 0 0,-1 0 0,1 1 0,0 0 0,0 1 0,0 0 0,0 0 0,-12 6 0,11-5 0,1 1 0,-1 0 0,1 1 0,0 0 0,1 1 0,-1-1 0,1 2 0,0-1 0,1 1 0,-1 0 0,-11 16 0,16-18 0,1-1 0,0 1 0,0-1 0,0 1 0,0 0 0,1 0 0,-1 0 0,1 0 0,1 0 0,-1 0 0,1 0 0,0 0 0,0 0 0,0 0 0,1 0 0,-1 0 0,1 0 0,0 0 0,1 0 0,-1 0 0,1-1 0,0 1 0,1 0 0,4 7 0,4 5 0,1 0 0,0-1 0,2-1 0,26 25 0,73 53 0,-1-2 0,-110-89 0,0 1 0,0-1 0,0 0 0,0 0 0,0 1 0,0-1 0,-1 1 0,1 0 0,-1-1 0,0 1 0,0 0 0,1 3 0,-2-5 0,0 0 0,0 0 0,0 1 0,0-1 0,0 0 0,0 0 0,0 0 0,-1 1 0,1-1 0,0 0 0,-1 0 0,1 0 0,-1 1 0,0-1 0,1 0 0,-1 0 0,0 0 0,1 0 0,-1 0 0,0-1 0,0 1 0,0 0 0,0 0 0,0 0 0,0-1 0,0 1 0,0 0 0,0-1 0,-1 1 0,1-1 0,-1 1 0,-13 4 34,1 0 1,-1-1-1,0-1 0,-1 0 0,1-1 0,0 0 0,-1-2 0,1 0 0,-23-2 1,14-1-320,0-1 1,0-1-1,0-1 1,0-1-1,-27-12 1,17 2-6542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4:33.943"/>
    </inkml:context>
    <inkml:brush xml:id="br0">
      <inkml:brushProperty name="width" value="0.05" units="cm"/>
      <inkml:brushProperty name="height" value="0.05" units="cm"/>
    </inkml:brush>
  </inkml:definitions>
  <inkml:trace contextRef="#ctx0" brushRef="#br0">57 14 24575,'4'0'0,"0"-1"0,0 1 0,0-1 0,0 0 0,-1 0 0,6-2 0,-7 2 0,0 0 0,0 0 0,0 0 0,1 0 0,-1 1 0,0-1 0,1 1 0,-1 0 0,0-1 0,1 1 0,-1 0 0,1 1 0,-1-1 0,0 0 0,1 1 0,-1-1 0,0 1 0,0 0 0,1-1 0,2 3 0,8 6 0,0 1 0,0 1 0,-1 0 0,-1 1 0,0 0 0,0 1 0,11 18 0,-16-22 0,24 32 0,-2 1 0,22 47 0,-40-70 0,-2 0 0,0 0 0,-1 1 0,-1 1 0,-1-1 0,0 1 0,1 33 0,-5-45 0,-2-1 0,1 1 0,-1-1 0,0 1 0,-1-1 0,0 1 0,0-1 0,-1 0 0,0 0 0,0 0 0,-1 0 0,0-1 0,0 1 0,-1-1 0,0 0 0,-11 11 0,7-9 0,-1 0 0,0-1 0,0-1 0,-1 0 0,0 0 0,0-1 0,-1-1 0,1 1 0,-1-2 0,-23 6 0,7-4-341,0-2 0,0 0-1,-34-1 1,-9-4-6485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5:03.249"/>
    </inkml:context>
    <inkml:brush xml:id="br0">
      <inkml:brushProperty name="width" value="0.05" units="cm"/>
      <inkml:brushProperty name="height" value="0.05" units="cm"/>
    </inkml:brush>
  </inkml:definitions>
  <inkml:trace contextRef="#ctx0" brushRef="#br0">498 353 24575,'6'-14'0,"0"0"0,-1-1 0,3-19 0,6-17 0,-7 32 0,0 0 0,1 0 0,1 1 0,20-31 0,-23 42 0,0 0 0,0 0 0,0 0 0,1 1 0,0 0 0,1 0 0,-1 1 0,1 0 0,0 0 0,0 1 0,0 0 0,1 0 0,9-2 0,7 0 0,0 1 0,0 1 0,1 1 0,-1 1 0,1 1 0,30 3 0,12 5 0,74 17 0,-27 1 0,144 51 0,-196-52 0,0 2 0,-2 3 0,98 63 0,-130-73-6,-2 2 0,0 0-1,-2 2 1,0 1 0,-2 1-1,-1 1 1,0 1 0,-2 1-1,-2 1 1,0 0 0,-2 1-1,-1 1 1,-2 1 0,0 0-1,-3 0 1,8 40 0,-9-16-86,-2-1 0,-3 1 0,-2 0-1,-3 0 1,-10 75 0,-9-8-46,-45 159 0,-199 518-1454,-51-16 1849,167-424-377,86-208 105,-152 395 46,156-377-125,-46 222 0,90-317-92,3 1 1,3 0 0,4 0-1,7 113 1,2-135 139,3 0-1,2-1 1,2 0 0,3 0-1,2-2 1,2 0 0,27 51-1,-17-50 47,2-2 0,2-1 0,2-2 0,3-1 0,1-2 0,2-2 0,64 50 0,9-4 0,231 130 0,-313-199 77,106 65 186,-119-71 53,-1 1 1,-1 1-1,0 0 0,28 35 1,-40-43-234,0 0 1,0 0-1,-1 1 1,0 0-1,0 0 1,-1 0-1,0 0 1,0 0-1,-1 1 1,0 0-1,0-1 0,-1 1 1,0 15-1,-2-11-7,0 0 0,-1 0 0,-1 0 0,0-1 0,-1 1 0,0-1 0,-1 0 0,-10 20 0,-5 3-55,-2 0 1,-2-2 0,-1-1 0,-31 32-1,-127 112-39,136-133 15,-62 58-137,-115 137 1,189-196 99,2 3 0,2 0 0,2 2 0,2 1 0,3 1 0,-31 85 0,37-70 17,2 1 0,4 1 0,2 0-1,3 0 1,2 74 0,9 7-487,28 180-1,73 260 511,-16-103 0,-39 4 0,-49-410-10,-3 0 0,-3 0-1,-26 132 1,20-162-61,-2-1-1,-2 0 1,-2-1 0,-3-1 0,-1 0-1,-2-2 1,-30 43 0,12-33 71,-1-1 0,-3-3 0,-2-1 0,-2-3 0,-2-2 0,-97 64 0,34-39 0,-3-4 0,-171 68 0,94-62-977,125-50-3907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0.122"/>
    </inkml:context>
    <inkml:brush xml:id="br0">
      <inkml:brushProperty name="width" value="0.05" units="cm"/>
      <inkml:brushProperty name="height" value="0.05" units="cm"/>
    </inkml:brush>
  </inkml:definitions>
  <inkml:trace contextRef="#ctx0" brushRef="#br0">3120 232 24575,'-7'-10'0,"-1"1"0,0 0 0,0 1 0,0 0 0,-1 0 0,-1 1 0,-18-12 0,-4 1 0,-42-17 0,21 15-92,0 1 0,-2 4 1,1 1-1,-2 3 0,-105-7 0,64 14-92,-1 6 0,-153 20 0,140-3-113,1 4 0,1 5 0,1 5 0,2 4 0,2 5 0,-181 102 0,179-79 321,2 4-1,4 5 0,3 4 1,3 4-1,-163 188 1,202-202 22,-66 108 0,90-123-201,3 1 0,-42 111 0,57-125 68,2 0-1,1 1 0,2 0 0,3 0 0,-2 47 0,7-55 77,2 0-1,1 1 1,1-1-1,2 0 0,1 0 1,2-1-1,13 33 0,-7-29 12,2-1 0,1-1 0,1 0 0,2-2 0,1 0 0,46 49 0,-35-48 0,2 0 0,1-3 0,2-1 0,0-1 0,44 22 0,-19-18 0,2-2 0,1-3 0,1-3 0,1-3 0,1-3 0,1-3 0,105 9 0,-56-17-167,0-4 0,0-6-1,0-5 1,190-37-1,-174 15-41,-1-6 0,-1-6-1,212-100 1,-262 101 193,-1-3 0,-3-4 1,-2-4-1,-2-3 0,-2-3 0,98-102 1,-131 115-1,-2-2 1,-1-1 0,-3-2 0,41-81 0,-54 89 10,-3-2 0,-2 0 0,-1-1 0,-3 0 0,-1-1 0,6-65 0,-14 71 5,-2 0 0,-1 0 0,-2 0 0,-2 0 0,-2 0 0,-1 0 0,-2 1 0,-19-49 0,12 46 0,-3 1 0,-1 1 0,-1 1 0,-3 1 0,-1 1 0,-1 1 0,-41-41 0,18 28 0,-3 3 0,-1 1 0,-2 3 0,-2 3 0,-120-62 0,88 58 0,-2 5 0,-2 4 0,-151-35 0,172 53 407,-117-9 0,154 23-421,0 1 0,-1 2 0,1 2 0,0 1 0,-46 11 0,3 9-2978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5:04.150"/>
    </inkml:context>
    <inkml:brush xml:id="br0">
      <inkml:brushProperty name="width" value="0.05" units="cm"/>
      <inkml:brushProperty name="height" value="0.05" units="cm"/>
    </inkml:brush>
  </inkml:definitions>
  <inkml:trace contextRef="#ctx0" brushRef="#br0">37 707 24575,'0'-1'0,"0"0"0,0 1 0,0-1 0,0 0 0,0 0 0,0 0 0,0 0 0,0 0 0,0 0 0,1 1 0,-1-1 0,0 0 0,1 0 0,-1 0 0,0 1 0,1-1 0,-1 0 0,1 0 0,-1 1 0,1-1 0,0-1 0,0 3 0,-1-1 0,1 0 0,0 1 0,-1-1 0,1 0 0,-1 1 0,1-1 0,-1 1 0,1-1 0,-1 1 0,0-1 0,1 1 0,-1-1 0,0 1 0,1 0 0,-1-1 0,0 1 0,0-1 0,1 1 0,-1 0 0,0-1 0,0 1 0,0 0 0,0-1 0,0 1 0,0 0 0,0-1 0,0 1 0,0 0 0,5 64 0,-2 1 0,-9 88 0,5-135 0,-1 29 0,-37 366 0,32-390 0,4-22 0,2-16 0,24-203 0,-6 90 0,19-675 0,-36 759 0,1 18 0,4-91 0,-4 105 0,1-1 0,0 1 0,1-1 0,0 1 0,1 0 0,0 1 0,9-17 0,-10 23 0,-1 0 0,1 1 0,0 0 0,0-1 0,0 1 0,0 0 0,0 1 0,1-1 0,-1 1 0,1-1 0,0 1 0,0 0 0,0 0 0,0 1 0,0-1 0,0 1 0,0 0 0,0 0 0,1 0 0,-1 1 0,0-1 0,1 1 0,-1 0 0,0 1 0,1-1 0,-1 1 0,6 1 0,9 3 0,0 0 0,0 1 0,0 2 0,27 14 0,-8-2 0,52 36 0,-72-42 0,1 0 0,-2 1 0,0 1 0,20 25 0,-32-36 0,-1 1 0,0 0 0,0 0 0,-1 1 0,0-1 0,0 1 0,-1-1 0,1 1 0,-1 0 0,-1 0 0,2 13 0,-2-15 0,-1-1 0,-1 1 0,1 0 0,-1-1 0,1 1 0,-1-1 0,-1 1 0,1-1 0,-1 0 0,1 1 0,-1-1 0,-1 0 0,1 0 0,0 0 0,-1 0 0,0-1 0,0 1 0,0-1 0,-5 4 0,-5 4 0,-1-1 0,-1-1 0,0 0 0,0-1 0,0 0 0,-1-1 0,-19 5 0,-119 26 0,154-38 0,-38 7 0,22-4 0,0 0 0,0 0 0,-25 10 0,40-12 0,0-1 0,0 1 0,0-1 0,1 1 0,-1-1 0,0 1 0,1-1 0,-1 1 0,0-1 0,1 1 0,-1 0 0,1-1 0,-1 1 0,1 0 0,-1 0 0,1-1 0,0 1 0,-1 0 0,1 0 0,0 0 0,0-1 0,-1 1 0,1 0 0,0 0 0,0 0 0,0 0 0,0 0 0,0-1 0,0 1 0,0 0 0,0 0 0,1 0 0,-1 0 0,0 0 0,1-1 0,-1 1 0,0 0 0,1 0 0,-1-1 0,1 1 0,-1 0 0,2 1 0,3 5 0,0 1 0,1-1 0,9 9 0,-3-3 0,191 266 0,-22 15 0,-169-273 49,0 1-332,1-1 0,1 0 1,1 0-1,33 34 0,-24-36-6543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5:04.648"/>
    </inkml:context>
    <inkml:brush xml:id="br0">
      <inkml:brushProperty name="width" value="0.05" units="cm"/>
      <inkml:brushProperty name="height" value="0.05" units="cm"/>
    </inkml:brush>
  </inkml:definitions>
  <inkml:trace contextRef="#ctx0" brushRef="#br0">202 311 24575,'0'-2'0,"0"0"0,0 0 0,-1 0 0,1 0 0,-1 1 0,1-1 0,-1 0 0,0 0 0,0 1 0,0-1 0,0 0 0,0 1 0,0-1 0,-2-2 0,2 4 0,1-1 0,-1 1 0,1-1 0,-1 1 0,1 0 0,-1-1 0,1 1 0,-1 0 0,0-1 0,1 1 0,-1 0 0,1 0 0,-1-1 0,0 1 0,1 0 0,-1 0 0,0 0 0,1 0 0,-1 0 0,0 0 0,1 0 0,-1 0 0,0 0 0,1 0 0,-1 0 0,0 0 0,1 1 0,-1-1 0,1 0 0,-1 0 0,0 1 0,1-1 0,-1 1 0,1-1 0,-1 0 0,1 1 0,-1-1 0,1 1 0,-1-1 0,1 1 0,-1-1 0,1 1 0,0-1 0,-1 2 0,-4 8 0,0 0 0,1 1 0,0 0 0,1 0 0,0 0 0,0 0 0,1 0 0,0 14 0,-3 7 0,-28 197 0,-30 151 0,57-354 0,-17 50 0,21-76 0,1-7 0,3-12 0,29-156 0,7 1 0,81-221 0,-60 238 0,-44 123 0,2 1 0,31-47 0,-44 73 0,1 0 0,0 1 0,1 0 0,-1 0 0,1 0 0,0 1 0,11-7 0,-15 10 0,0 1 0,1 0 0,-1 0 0,0 0 0,1 0 0,-1 0 0,1 0 0,0 1 0,-1-1 0,1 1 0,-1 0 0,1 0 0,0 0 0,-1 0 0,1 0 0,-1 1 0,1-1 0,-1 1 0,1-1 0,-1 1 0,1 0 0,-1 0 0,1 0 0,-1 0 0,0 1 0,4 1 0,1 4 0,1 0 0,-1 0 0,0 0 0,0 1 0,-1 0 0,0 0 0,0 1 0,7 15 0,31 80 0,-40-92 0,22 62 0,-5 0 0,-2 1 0,11 95 0,-17-44 0,-4 152 0,-12-84-1365,2-151-5461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5:04.883"/>
    </inkml:context>
    <inkml:brush xml:id="br0">
      <inkml:brushProperty name="width" value="0.05" units="cm"/>
      <inkml:brushProperty name="height" value="0.05" units="cm"/>
    </inkml:brush>
  </inkml:definitions>
  <inkml:trace contextRef="#ctx0" brushRef="#br0">69 38 24575,'-6'0'0,"-5"-3"0,-8-1 0,1-3 0,5 0 0,12 0 0,12 3 0,14 1 0,14 1 0,18 2 0,10-1 0,10 5 0,5 0 0,3 0 0,-3-1 0,-3-3 0,-14-3-8191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5:05.382"/>
    </inkml:context>
    <inkml:brush xml:id="br0">
      <inkml:brushProperty name="width" value="0.05" units="cm"/>
      <inkml:brushProperty name="height" value="0.05" units="cm"/>
    </inkml:brush>
  </inkml:definitions>
  <inkml:trace contextRef="#ctx0" brushRef="#br0">114 300 24575,'-6'-7'0,"-9"-7"0,15 14 0,-1 0 0,1 0 0,-1 0 0,1 0 0,-1 0 0,1 0 0,0 0 0,-1 0 0,1 0 0,-1 0 0,1 0 0,-1 1 0,1-1 0,0 0 0,-1 0 0,1 0 0,-1 0 0,1 1 0,0-1 0,-1 0 0,1 1 0,0-1 0,-1 0 0,1 1 0,0-1 0,-1 0 0,1 1 0,0-1 0,0 0 0,0 1 0,-1-1 0,1 1 0,0-1 0,0 0 0,0 1 0,0-1 0,0 1 0,0-1 0,0 1 0,0-1 0,0 1 0,0-1 0,0 1 0,-9 48 0,2 0 0,2 0 0,3 77 0,2-78 0,1 162 0,-2 93 0,1-296 0,0 3 0,0 0 0,-1 0 0,0 0 0,-1 0 0,0 0 0,-6 17 0,8-27 0,0 1 0,0-1 0,0 1 0,-1-1 0,1 0 0,0 1 0,0-1 0,0 1 0,0-1 0,-1 0 0,1 1 0,0-1 0,0 0 0,-1 1 0,1-1 0,0 0 0,-1 1 0,1-1 0,0 0 0,-1 0 0,1 0 0,0 1 0,-1-1 0,1 0 0,-1 0 0,1 0 0,0 0 0,-1 0 0,1 1 0,-1-1 0,1 0 0,-1 0 0,0 0 0,-9-12 0,-1-24 0,5-5 0,2 0 0,2-1 0,2 1 0,8-64 0,37-163 0,-43 256 0,65-254 0,-52 221 0,2 1 0,2 1 0,43-74 0,-55 106 0,1 1 0,-1 0 0,2 0 0,-1 0 0,1 1 0,1 1 0,0-1 0,11-6 0,-16 12 0,0 0 0,0 0 0,0 1 0,0 0 0,1 0 0,-1 0 0,1 0 0,-1 1 0,1 0 0,-1 0 0,1 1 0,0 0 0,0 0 0,-1 0 0,1 0 0,0 1 0,-1 0 0,1 0 0,0 1 0,6 2 0,-1 1 0,0 1 0,0 0 0,0 1 0,-1 1 0,0-1 0,0 1 0,-1 1 0,0 0 0,-1 0 0,1 1 0,6 11 0,-3-3 0,-1 1 0,0 0 0,-1 1 0,-1 0 0,9 33 0,-14-40 0,-1 1 0,0-1 0,-2 1 0,1-1 0,-1 1 0,-1 0 0,-1-1 0,0 1 0,-1-1 0,0 1 0,-1-1 0,-6 19 0,5-23 0,0 1 0,0-2 0,-1 1 0,0 0 0,0-1 0,-1 0 0,-1 0 0,1-1 0,-1 0 0,0 0 0,-1 0 0,0-1 0,0 0 0,0-1 0,0 1 0,-1-2 0,-15 7 0,7-5-170,0-1-1,0-1 0,0 0 1,0-1-1,-1-1 0,1-1 1,-24-1-1,-5-4-6655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56.327"/>
    </inkml:context>
    <inkml:brush xml:id="br0">
      <inkml:brushProperty name="width" value="0.05" units="cm"/>
      <inkml:brushProperty name="height" value="0.05" units="cm"/>
    </inkml:brush>
  </inkml:definitions>
  <inkml:trace contextRef="#ctx0" brushRef="#br0">61 113 24575,'-60'0'0,"220"-33"0,95-4-682,447-6-1,-658 43-6143</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34.562"/>
    </inkml:context>
    <inkml:brush xml:id="br0">
      <inkml:brushProperty name="width" value="0.05" units="cm"/>
      <inkml:brushProperty name="height" value="0.05" units="cm"/>
    </inkml:brush>
  </inkml:definitions>
  <inkml:trace contextRef="#ctx0" brushRef="#br0">0 180 24575,'13'-65'0,"-8"41"0,9-36 0,-13 57 0,0 1 0,1-1 0,-1 0 0,0 0 0,1 0 0,0 1 0,0-1 0,2-2 0,-4 5 0,1-1 0,-1 1 0,1 0 0,-1-1 0,1 1 0,-1 0 0,1-1 0,0 1 0,-1 0 0,1 0 0,-1 0 0,1-1 0,-1 1 0,1 0 0,0 0 0,-1 0 0,1 0 0,-1 0 0,1 0 0,0 0 0,-1 0 0,1 1 0,-1-1 0,1 0 0,0 0 0,-1 0 0,1 1 0,-1-1 0,1 0 0,-1 0 0,1 1 0,-1-1 0,1 1 0,-1-1 0,1 0 0,-1 1 0,0-1 0,1 1 0,-1-1 0,0 1 0,1-1 0,-1 1 0,0-1 0,1 1 0,-1 0 0,0-1 0,0 1 0,0 0 0,7 13 0,-2 1 0,0 0 0,-1 0 0,0 0 0,-1 1 0,-1-1 0,0 20 0,2-1 0,33 432-6,-21-2-1696,-15-437 1489,3 112-6057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35.409"/>
    </inkml:context>
    <inkml:brush xml:id="br0">
      <inkml:brushProperty name="width" value="0.05" units="cm"/>
      <inkml:brushProperty name="height" value="0.05" units="cm"/>
    </inkml:brush>
  </inkml:definitions>
  <inkml:trace contextRef="#ctx0" brushRef="#br0">1 0 24575,'0'126'0,"3"213"0,3-231 0,22 121 0,-1-82 0,65 481 0,-89-182 0,1 15 0,80 62 0,-4-50 0,-76-431-195,-1 1 0,-3 0 0,-1 0 0,-2 0 0,-2-1 0,-16 66 0,11-72-6631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45.510"/>
    </inkml:context>
    <inkml:brush xml:id="br0">
      <inkml:brushProperty name="width" value="0.05" units="cm"/>
      <inkml:brushProperty name="height" value="0.05" units="cm"/>
    </inkml:brush>
  </inkml:definitions>
  <inkml:trace contextRef="#ctx0" brushRef="#br0">1839 302 24575,'0'-1'0,"0"1"0,0 0 0,1 0 0,-1 0 0,0-1 0,0 1 0,0 0 0,0 0 0,0 0 0,0 0 0,1-1 0,-1 1 0,0 0 0,0 0 0,0 0 0,1 0 0,-1 0 0,0 0 0,0 0 0,0-1 0,1 1 0,-1 0 0,0 0 0,0 0 0,0 0 0,1 0 0,-1 0 0,0 0 0,0 0 0,1 0 0,-1 0 0,0 0 0,0 0 0,0 0 0,1 0 0,-1 1 0,0-1 0,0 0 0,0 0 0,1 0 0,-1 0 0,0 0 0,0 0 0,0 0 0,1 1 0,-1-1 0,0 0 0,0 0 0,0 0 0,0 0 0,0 1 0,0-1 0,1 0 0,-1 0 0,0 0 0,0 1 0,0-1 0,0 0 0,0 0 0,0 0 0,0 1 0,0-1 0,0 0 0,0 0 0,0 1 0,1 18 0,-1-17 0,-19 236 0,2-36 0,2 1000-3252,16-859 2344,-20 857-2059,-61 1 724,-238 937 1321,-181-35 1,216-1126 180,-114 425 851,280-896 616,41 4-96,69-433 185,4 0-1,10 128 0,-3-173-401,2 1 0,1-2 0,16 46-1,-15-56 70,1-1-1,1 0 1,0-1-1,2 0 1,27 34-1,-23-36-273,0-1 0,1 0 0,1-2 0,1 0 0,0-1 0,1 0 0,0-2 0,0-1 0,1 0 0,1-1 0,26 6 0,12 0-212,0-2 0,0-3 0,64 2 0,294 2-646,7-22-1376,-326 5 1766,-83 3 172,1907-25-6561,-73 98 3295,-2 77 1860,-484-11 1047,597 55 57,-742-115 509,-3-63 0,-346-62 292,-668 22 45,-2-8 0,248-73 0,-360 78-26,-2-3 0,-1-5 0,-1-3 0,111-69 0,-149 77-239,-2-2 0,-1-2-1,-1-2 1,-2-1 0,-2-3 0,-1 0 0,-3-3 0,50-78 0,-45 50-191,-4-1 0,-2-1 0,-4-2 0,29-116 0,40-323 0,-4-436 1194,-75-7 106,-96-282-1599,-105 10-106,38 442 178,-158-957-1214,117-13 260,168 891 1042,37 4 273,-6 325 1452,5-132 634,13 308 4612,-30 344-6727,-2 15-70,0 1 0,1-1 0,-1 0 0,0 1 0,0-1 1,0 0-1,0 1 0,0-1 0,-1 0 0,1 1 0,0-1 0,-1 1 0,1-1 0,-1 1 0,0-1 1,1 1-1,-1-1 0,-2-2 0,2 3-27,-1 0 0,1 1 0,-1-1 0,1 0 0,-1 1 0,1-1 0,-1 1 0,0-1 0,1 1 0,-1 0 0,0-1 0,0 1 0,1 0 0,-1 0 0,0 0 0,1 1 0,-1-1 0,-2 1 0,-419 26-61,-5-32-1214,243 1 536,-2632 1-7819,-1410 173 5254,3432-120 3722,-1256 91 2209,1931-131 331,2 5-1,-192 49 1,258-49-2091,-77 23-343,-233 38 0,-137-39-532,473-36-1365,12-1-5461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46.726"/>
    </inkml:context>
    <inkml:brush xml:id="br0">
      <inkml:brushProperty name="width" value="0.05" units="cm"/>
      <inkml:brushProperty name="height" value="0.05" units="cm"/>
    </inkml:brush>
  </inkml:definitions>
  <inkml:trace contextRef="#ctx0" brushRef="#br0">204 281 24575,'-1'2'0,"-1"-1"0,1 1 0,-1 0 0,1 0 0,-1-1 0,1 1 0,-1 0 0,0-1 0,0 0 0,0 1 0,-4 1 0,0 1 0,-5 5 0,1 1 0,0 0 0,0 0 0,1 1 0,0 0 0,1 1 0,1 0 0,0 0 0,0 1 0,1 0 0,1 0 0,0 0 0,1 1 0,-4 19 0,-1 17 0,3 1 0,-1 83 0,8-65 0,1-39 0,-2 1 0,-5 38 0,0-56 0,5-12 0,0-1 0,0 0 0,-1 0 0,1 0 0,0 0 0,0 0 0,0 0 0,0 0 0,-1 0 0,1 0 0,0 0 0,0 0 0,0 0 0,0 0 0,-1 0 0,1 0 0,0 0 0,0 0 0,0 0 0,0 0 0,0 0 0,-1 0 0,1-1 0,0 1 0,0 0 0,0 0 0,0 0 0,0 0 0,-1 0 0,1 0 0,0 0 0,0 0 0,0-1 0,0 1 0,0 0 0,0 0 0,0 0 0,0 0 0,-1-1 0,-8-25 0,2-27 0,2 0 0,3-100 0,3 121 0,16-214 0,-9 196 0,1 1 0,31-92 0,-35 129 0,-1 0 0,2 1 0,0-1 0,0 1 0,1 0 0,0 1 0,17-20 0,-20 27 0,-1-1 0,1 1 0,0 0 0,0 0 0,1 1 0,-1-1 0,0 1 0,1 0 0,-1 0 0,1 0 0,0 1 0,0-1 0,0 1 0,0 0 0,0 1 0,0-1 0,0 1 0,0 0 0,0 0 0,0 1 0,0-1 0,9 4 0,-3-1 0,-1 1 0,1 0 0,-1 0 0,0 2 0,0-1 0,0 1 0,-1 0 0,0 1 0,12 12 0,-17-17 0,-1 1 0,0 1 0,0-1 0,0 0 0,-1 1 0,1 0 0,-1-1 0,0 1 0,0 0 0,0 0 0,0 0 0,-1 0 0,1 1 0,-1-1 0,0 0 0,-1 1 0,1-1 0,-1 1 0,0-1 0,0 0 0,0 1 0,0-1 0,-1 1 0,0-1 0,0 0 0,-2 8 0,-3-2 0,0 1 0,0-2 0,-1 1 0,0-1 0,-1 0 0,0 0 0,0-1 0,-18 14 0,-82 51 0,98-67 0,-35 18 0,33-19 0,0 1 0,1 1 0,-1 0 0,-17 15 0,29-22 0,-1 0 0,1 1 0,0-1 0,0 0 0,-1 0 0,1 1 0,0-1 0,0 0 0,0 0 0,-1 1 0,1-1 0,0 0 0,0 0 0,0 1 0,0-1 0,0 0 0,0 1 0,-1-1 0,1 0 0,0 1 0,0-1 0,0 0 0,0 0 0,0 1 0,0-1 0,0 0 0,0 1 0,0-1 0,1 0 0,-1 1 0,0-1 0,0 0 0,0 1 0,0-1 0,12 6 0,24 0 0,-29-6 0,33 5 0,-1 1 0,0 2 0,73 25 0,-97-27 0,1 2 0,-1-1 0,0 2 0,27 19 0,-34-21 0,0 1 0,-1-1 0,1 1 0,-1 0 0,-1 1 0,0-1 0,0 1 0,8 18 0,-11-21 0,0 0 0,-1 1 0,-1-1 0,1 0 0,-1 1 0,0-1 0,0 1 0,0-1 0,-1 1 0,0-1 0,-1 1 0,0-1 0,0 1 0,-1 6 0,-1-4 0,-1 0 0,1 0 0,-1-1 0,-1 0 0,1 0 0,-2 0 0,1 0 0,-13 13 0,3-6 0,0-2 0,-1 0 0,0 0 0,-1-2 0,0 0 0,-1-1 0,0-1 0,-27 10 0,33-15 69,1 0-1,-1-1 0,1 0 0,-23 1 1,29-4-176,0 1 0,1-2 1,-1 1-1,1 0 0,-1-1 1,0 0-1,1 0 0,0-1 1,-1 1-1,1-1 0,0 0 1,0 0-1,0 0 0,0 0 1,-5-4-1,-11-14-6719</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47.055"/>
    </inkml:context>
    <inkml:brush xml:id="br0">
      <inkml:brushProperty name="width" value="0.05" units="cm"/>
      <inkml:brushProperty name="height" value="0.05" units="cm"/>
    </inkml:brush>
  </inkml:definitions>
  <inkml:trace contextRef="#ctx0" brushRef="#br0">0 87 24575,'4'-2'0,"0"0"0,0 0 0,0 1 0,1-1 0,-1 1 0,0 0 0,1 1 0,-1-1 0,1 1 0,-1 0 0,5 0 0,1 1 0,1 1 0,-1 0 0,12 5 0,32 6 0,-10-8 0,0-1 0,0-3 0,1-2 0,-1-1 0,0-3 0,0-1 0,47-14 0,-89 20 0,38-15 0,-37 14 0,-1 0 0,0 0 0,0 0 0,0 0 0,0-1 0,0 1 0,0-1 0,0 0 0,0 1 0,-1-1 0,1 0 0,-1 0 0,1 0 0,1-3 0,-3 4 0,0 0 0,1 0 0,-1 0 0,0 0 0,0 0 0,0 0 0,0 0 0,0 0 0,-1 0 0,1 0 0,0 0 0,0 0 0,-1 0 0,1 0 0,0 1 0,-1-1 0,1 0 0,-1 0 0,1 0 0,-1 0 0,0 1 0,1-1 0,-1 0 0,0 1 0,1-1 0,-1 0 0,0 1 0,0-1 0,0 1 0,1-1 0,-1 1 0,0-1 0,0 1 0,0 0 0,0-1 0,0 1 0,0 0 0,-2 0 0,-2-2 0,-1 1 0,1 0 0,-1 0 0,0 0 0,-7 1 0,6 0 0,0 1 0,0 0 0,0 0 0,0 1 0,0 0 0,0 0 0,0 0 0,1 1 0,-1 0 0,1 1 0,0-1 0,0 1 0,0 0 0,1 1 0,-1 0 0,1-1 0,0 2 0,0-1 0,1 0 0,-1 1 0,1 0 0,1 0 0,-1 0 0,1 1 0,-3 7 0,-3 8 0,2 1 0,0 1 0,2-1 0,0 1 0,2 0 0,-1 28 0,-1 53-455,4 0 0,15 113 0,-10-185-6371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0.730"/>
    </inkml:context>
    <inkml:brush xml:id="br0">
      <inkml:brushProperty name="width" value="0.05" units="cm"/>
      <inkml:brushProperty name="height" value="0.05" units="cm"/>
    </inkml:brush>
  </inkml:definitions>
  <inkml:trace contextRef="#ctx0" brushRef="#br0">29 42 24575,'-23'2'0,"17"2"0,16 2 0,11 0 0,-1-1 0,1-1 0,0-1 0,23 2 0,87-3 0,-122-2 0,70-3 0,-1-4 0,1-2 0,115-31 0,-159 30-1365,-10 0-5461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47.506"/>
    </inkml:context>
    <inkml:brush xml:id="br0">
      <inkml:brushProperty name="width" value="0.05" units="cm"/>
      <inkml:brushProperty name="height" value="0.05" units="cm"/>
    </inkml:brush>
  </inkml:definitions>
  <inkml:trace contextRef="#ctx0" brushRef="#br0">79 258 24575,'1'0'0,"-1"0"0,1 0 0,-1 0 0,1 1 0,-1-1 0,1 0 0,-1 1 0,1-1 0,-1 0 0,0 1 0,1-1 0,-1 0 0,0 1 0,1-1 0,-1 1 0,0-1 0,1 1 0,-1-1 0,0 1 0,0-1 0,0 1 0,1-1 0,-1 1 0,0-1 0,0 1 0,0-1 0,0 1 0,0-1 0,0 1 0,0 0 0,0-1 0,0 1 0,0-1 0,0 1 0,-1-1 0,1 1 0,0-1 0,-1 2 0,-6 27 0,5-25 0,-17 57 0,3 0 0,3 1 0,-10 107 0,21-136 0,0-11 0,1 1 0,1 0 0,0 0 0,7 34 0,-7-57 0,0 0 0,0 1 0,0-1 0,0 0 0,0 0 0,0 0 0,0 1 0,0-1 0,0 0 0,0 0 0,0 0 0,0 1 0,0-1 0,0 0 0,0 0 0,0 0 0,0 1 0,0-1 0,0 0 0,0 0 0,0 0 0,0 0 0,1 1 0,-1-1 0,0 0 0,0 0 0,0 0 0,0 0 0,0 1 0,1-1 0,-1 0 0,0 0 0,0 0 0,0 0 0,0 0 0,1 0 0,-1 0 0,0 0 0,0 0 0,0 0 0,1 1 0,-1-1 0,0 0 0,0 0 0,0 0 0,1 0 0,-1 0 0,4-12 0,1-19 0,42-419 0,-40 415 0,1 0 0,2 0 0,21-47 0,-26 69 0,1 0 0,1 1 0,0 0 0,0 0 0,2 1 0,-1 0 0,1 1 0,1-1 0,0 2 0,0-1 0,23-14 0,-28 21 0,1 0 0,0 0 0,0 0 0,0 1 0,0 0 0,1 0 0,-1 1 0,0 0 0,1 0 0,-1 0 0,1 1 0,-1 0 0,1 0 0,-1 1 0,1 0 0,9 2 0,-6 0 0,-1 0 0,0 1 0,0 0 0,0 1 0,-1 0 0,0 0 0,0 1 0,0 0 0,-1 0 0,11 11 0,-9-7 0,0 1 0,-1 0 0,0 0 0,0 1 0,-1 0 0,-1 0 0,7 17 0,-10-20 0,0 1 0,0-1 0,-1 0 0,0 1 0,-1-1 0,0 1 0,-1 0 0,0-1 0,0 1 0,-3 12 0,2-14 0,-1-1 0,0 0 0,0 0 0,-1 0 0,0 0 0,-1-1 0,1 1 0,-1-1 0,0 0 0,-1 0 0,1 0 0,-8 6 0,5-5 0,-1-1 0,-1 0 0,1 0 0,-1-1 0,0 0 0,0 0 0,-1-1 0,-9 4 0,-2-2 0,0-1 0,-1-1 0,1-1 0,-1-1 0,0-1 0,1 0 0,-39-5 0,33 0-341,1-2 0,0 0-1,-35-13 1,3-5-6485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49.107"/>
    </inkml:context>
    <inkml:brush xml:id="br0">
      <inkml:brushProperty name="width" value="0.05" units="cm"/>
      <inkml:brushProperty name="height" value="0.05" units="cm"/>
    </inkml:brush>
  </inkml:definitions>
  <inkml:trace contextRef="#ctx0" brushRef="#br0">9040 2791 24575,'-982'-18'-1778,"4"-23"-1530,209 8 1618,-540-11-807,-228-10 1914,494-18 1496,946 61 1071,-185-48-1,272 56-1638,-1 0-1,1-1 1,0 0-1,1-1 1,-1 0-1,1 0 0,-15-12 1,21 15-275,1-1 0,0 1 0,0 0-1,0-1 1,0 1 0,0-1 0,0 0 0,1 1 0,-1-1 0,1 0 0,0 0 0,0 0 0,0 0 0,0 0 0,1 0-1,-1-1 1,1 1 0,-1 0 0,1 0 0,0 0 0,1 0 0,-1-1 0,0 1 0,1 0 0,0 0 0,0 0 0,0 0-1,0 0 1,0 0 0,2-3 0,10-18-48,2 0-1,31-41 0,2-2-32,-13 9 11,-2-2 0,-3-1 0,-3-2 0,-3-1 0,-2 0 0,19-101 0,-24 72 0,-5-2 0,-3 0 0,-5 0 0,-9-103 0,2 154 0,-3 1 0,-1 0 0,-3 0 0,-1 1 0,-2 0 0,-2 1 0,-1 1 0,-3 0 0,-38-62 0,38 74 0,0 1 0,-2 1 0,-1 1 0,-1 1 0,-1 1 0,-1 1 0,-1 1 0,-1 1 0,-1 1 0,0 2 0,-2 1 0,1 1 0,-40-13 0,37 17 0,-1 2 0,0 1 0,-1 2 0,0 1 0,0 2 0,-51 1 0,-519-15 0,5-43 0,562 56 0,-130-21 0,161 24 38,1-1 0,0 1 0,-1-1 0,1 0 0,0 0 0,0-1 0,1 0 0,-7-4 0,10 6-85,0 0 1,0 0 0,0 0 0,0 0 0,0 0 0,0 0 0,1 0 0,-1 0-1,0 0 1,1-1 0,-1 1 0,1 0 0,-1 0 0,1-1 0,0 1 0,-1 0-1,1-1 1,0 1 0,0 0 0,0-1 0,0 1 0,0 0 0,0-1 0,1 1-1,-1 0 1,0-1 0,1 1 0,-1 0 0,1 0 0,-1-1 0,1 1 0,-1 0-1,1 0 1,0 0 0,0 0 0,1-2 0,14-15-6780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49.419"/>
    </inkml:context>
    <inkml:brush xml:id="br0">
      <inkml:brushProperty name="width" value="0.05" units="cm"/>
      <inkml:brushProperty name="height" value="0.05" units="cm"/>
    </inkml:brush>
  </inkml:definitions>
  <inkml:trace contextRef="#ctx0" brushRef="#br0">803 3 24575,'0'0'0,"0"-1"0,-1 1 0,1 0 0,0 0 0,-1 0 0,1 0 0,0-1 0,-1 1 0,1 0 0,0 0 0,-1 0 0,1 0 0,0 0 0,-1 0 0,1 0 0,0 0 0,-1 0 0,1 0 0,0 0 0,-1 0 0,1 0 0,0 0 0,-1 1 0,1-1 0,0 0 0,-1 0 0,1 0 0,0 0 0,-1 1 0,1-1 0,0 0 0,0 0 0,-1 0 0,1 1 0,0-1 0,0 0 0,-1 1 0,-20 13 0,13-9 0,-276 149 0,179-99 0,-13 2 0,53-27 0,-77 49 0,136-75 0,1 0 0,0 0 0,-1 0 0,1 1 0,-6 7 0,10-11 0,0 1 0,0-1 0,0 1 0,0 0 0,0-1 0,0 1 0,0 0 0,1 0 0,-1-1 0,1 1 0,0 0 0,-1 0 0,1 0 0,0 0 0,0-1 0,0 1 0,0 0 0,0 0 0,1 0 0,-1 0 0,1 0 0,-1-1 0,2 4 0,2 3 0,0-1 0,0 0 0,1 0 0,0 0 0,0 0 0,10 9 0,42 34 0,-43-39 0,277 198-568,-253-184-229,43 30-6029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01.116"/>
    </inkml:context>
    <inkml:brush xml:id="br0">
      <inkml:brushProperty name="width" value="0.05" units="cm"/>
      <inkml:brushProperty name="height" value="0.05" units="cm"/>
    </inkml:brush>
  </inkml:definitions>
  <inkml:trace contextRef="#ctx0" brushRef="#br0">395 23 24575,'-2'-1'0,"1"1"0,-1-1 0,0 1 0,1-1 0,-1 0 0,1 0 0,-1 1 0,1-1 0,-1 0 0,1-1 0,-2 0 0,-14-9 0,16 11 0,-1 0 0,0-1 0,1 1 0,-1 0 0,0 0 0,0 1 0,1-1 0,-1 0 0,0 1 0,1-1 0,-1 0 0,1 1 0,-1 0 0,0-1 0,1 1 0,-1 0 0,1 0 0,0 0 0,-1 0 0,1 0 0,0 0 0,-1 0 0,1 1 0,0-1 0,0 0 0,0 1 0,0-1 0,0 1 0,-1 2 0,-2 5 0,0 0 0,0 1 0,-4 18 0,-7 44 0,4 1 0,-3 90 0,10-108 0,-11 179-56,-29 302-300,27-409 276,-5-1 1,-46 144 0,17-137 537,22-60-266,28-71-192,1-1 0,-1 0 0,1 0 0,-1 0 0,1 0 0,0 1 0,0-1 0,0 0 0,-1 0 0,1 1 0,0-1 0,0 0 0,1 0 0,-1 1 0,0-1 0,1 2 0,-1-2 0,1 0 0,-1-1 0,1 1 0,-1-1 0,1 1 0,0-1 0,-1 1 0,1-1 0,-1 1 0,1-1 0,0 0 0,-1 1 0,1-1 0,0 0 0,0 1 0,-1-1 0,1 0 0,0 0 0,0 0 0,1 1 0,5-1 0,0-1 0,0 1 0,0-1 0,0-1 0,7-1 0,1 0 0,1155-147-3043,10 80-1447,-900 57 3973,887-33-2530,294-16 3541,-1389 58 472,97-9 2976,-168 13-3889,-1 0 1,1 0-1,-1 0 1,1 0-1,-1 0 1,1 0 0,-1 0-1,1 0 1,0 0-1,-1 0 1,1 0-1,-1 0 1,1-1-1,-1 1 1,1 0 0,-1 0-1,1-1 1,-1 1-1,0 0 1,1-1-1,-1 1 1,1 0-1,-1-1 1,0 1 0,1-1-1,-13-4 859,-11 1-5712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02.112"/>
    </inkml:context>
    <inkml:brush xml:id="br0">
      <inkml:brushProperty name="width" value="0.05" units="cm"/>
      <inkml:brushProperty name="height" value="0.05" units="cm"/>
    </inkml:brush>
  </inkml:definitions>
  <inkml:trace contextRef="#ctx0" brushRef="#br0">68 256 24575,'-8'-1'0,"0"0"0,0-1 0,1 0 0,-1 0 0,-12-7 0,11 3 0,14 1 0,21 0 0,508-24-1367,-405 26 925,2186-41-7462,47-1 4752,-1748 24 4832,-210 0 3166,-387 20-4600,8 0 1126,31-6 0,-55 7-1333,0 0 1,0 0 0,-1 0 0,1 0-1,0 0 1,0-1 0,0 1 0,-1 0-1,1 0 1,0-1 0,0 1 0,0-1-1,-1 1 1,1 0 0,0-1 0,-1 1-1,1-1 1,0 0 0,-1 1 0,1-2-1,-1 2 5,0-1-1,0 1 0,0-1 0,0 1 1,-1-1-1,1 1 0,0-1 1,-1 1-1,1-1 0,0 1 0,-1-1 1,1 1-1,0 0 0,-1-1 0,1 1 1,-1 0-1,1-1 0,-1 1 1,1 0-1,-1 0 0,1-1 0,-2 1 1,-39-15 1409,36 14-1387,-5-3-66,1 1 0,1 0 0,-1 1 0,-18-3 0,26 5 0,0 0 0,-1 0 0,1 0 0,-1 0 0,1 0 0,-1 0 0,1 0 0,-1 0 0,1 1 0,-1-1 0,1 0 0,0 1 0,-1 0 0,1-1 0,0 1 0,-1 0 0,1-1 0,0 1 0,0 0 0,0 0 0,0 0 0,0 0 0,0 0 0,0 0 0,0 0 0,0 1 0,0-1 0,0 0 0,1 0 0,-1 1 0,0 1 0,-5 21 0,1 0 0,1 1 0,2-1 0,-1 28 0,1 3 0,-67 1099 0,65-692 0,5-460 0,-1 2 0,0 0 0,0 1 0,-1-1 0,1 0 0,-1 0 0,-1 6 0,1-9 0,1 1 0,-1-1 0,0 0 0,0 1 0,0-1 0,1 0 0,-2 0 0,1 0 0,0 0 0,0 0 0,0 0 0,0 0 0,-1 0 0,1 0 0,0 0 0,-1-1 0,1 1 0,-1 0 0,1-1 0,0 1 0,-3-1 0,-26 7 0,0-2 0,-35 1 0,12-1 0,-389 41-2347,267-27-3497</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02.674"/>
    </inkml:context>
    <inkml:brush xml:id="br0">
      <inkml:brushProperty name="width" value="0.05" units="cm"/>
      <inkml:brushProperty name="height" value="0.05" units="cm"/>
    </inkml:brush>
  </inkml:definitions>
  <inkml:trace contextRef="#ctx0" brushRef="#br0">58 4 24575,'0'0'0,"0"1"0,1-1 0,-1 0 0,0 0 0,0 0 0,0 0 0,0 0 0,0 0 0,0 0 0,1 0 0,-1 0 0,0 0 0,0 0 0,0 0 0,0 0 0,0 0 0,1 0 0,-1 0 0,0 0 0,0 0 0,0 0 0,0 0 0,0 0 0,0 0 0,1 0 0,-1 0 0,0 0 0,0 0 0,0 0 0,0 0 0,0 0 0,0-1 0,1 1 0,-1 0 0,0 0 0,0 0 0,0 0 0,0 0 0,0 0 0,0 0 0,0 0 0,0-1 0,0 1 0,0 0 0,0 0 0,1 0 0,-1 0 0,0 0 0,0-1 0,0 1 0,0 0 0,0 0 0,0 0 0,0 0 0,0 0 0,0-1 0,0 1 0,0 0 0,0 0 0,-1 0 0,1 0 0,0 0 0,7 12 0,-3 17 0,-1-1 0,-2 56 0,-2-39 0,-2 299-682,-60 431-1,52-702-6143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03.654"/>
    </inkml:context>
    <inkml:brush xml:id="br0">
      <inkml:brushProperty name="width" value="0.05" units="cm"/>
      <inkml:brushProperty name="height" value="0.05" units="cm"/>
    </inkml:brush>
  </inkml:definitions>
  <inkml:trace contextRef="#ctx0" brushRef="#br0">425 131 24575,'0'0'0,"1"-1"0,-1 1 0,1-1 0,-1 0 0,1 1 0,-1-1 0,1 1 0,-1 0 0,1-1 0,-1 1 0,1-1 0,0 1 0,-1 0 0,1-1 0,0 1 0,-1 0 0,1 0 0,0-1 0,-1 1 0,1 0 0,0 0 0,0 0 0,-1 0 0,1 0 0,0 0 0,0 0 0,-1 0 0,1 0 0,0 1 0,1-1 0,-1 1 0,0 0 0,0 0 0,-1 0 0,1 1 0,0-1 0,0 0 0,-1 0 0,1 1 0,0-1 0,-1 0 0,0 1 0,1-1 0,-1 0 0,1 3 0,0 7 0,0 0 0,-1 22 0,-36 285 0,-27-1 0,61-306 0,-192 756-589,114-559 589,19-53 0,55-140 20,4-10 19,-1 1 1,1-1-1,0 1 0,0 0 0,1-1 1,0 1-1,0 0 0,0 0 0,1 0 1,0 0-1,0 8 0,1-13-34,-1 0-1,1 0 1,-1 0-1,1 0 1,0 0-1,-1 0 1,1 0-1,0 0 1,0 0 0,0 0-1,0 0 1,0 0-1,0 0 1,0-1-1,0 1 1,0 0-1,0-1 1,0 1-1,0-1 1,0 1-1,0-1 1,1 0 0,-1 0-1,0 1 1,0-1-1,2 0 1,35-1-29,-36 1 23,192-30 1,-48 6 0,724-62-3505,9 48 1,866 48 1560,1 67-1224,-768-30 2346,-1-22 2599,-927-25-1768,103-3 1796,-120 0-1038,0-1 0,50-13-1,-76 16-503,0-1-1,0 0 1,0-1-1,-1 0 0,1 0 1,-1 0-1,1-1 1,-1 0-1,0 0 0,-1-1 1,7-5-1,-10 6-147,1 1 0,-1 0 0,0-1 0,0 1 0,0-1 1,0 0-1,-1 0 0,1 0 0,-1 0 0,0 0 0,0 0 0,-1 0 0,1 0 0,-1 0 0,0 0 0,0 0 0,0 0 0,0-1 1,-1 1-1,-1-5 0,-7-22 138,-1 0 1,-2 0-1,-1 1 1,-18-31-1,-6-14-34,7 4-219,2-1 0,4-2 0,2-1 0,-12-87 0,26 109 0,3 0 0,2 0 0,2 0 0,2-1 0,3 1 0,20-100 0,-15 120 0,1 1 0,2 0 0,1 0 0,2 1 0,23-37 0,2 7 0,67-77 0,-104 135 0,0-1 0,0 1 0,0-1 0,-1 1 0,0-1 0,0 0 0,0 0 0,1-4 0,-2 6 0,-1 1 0,0 0 0,0 0 0,0-1 0,0 1 0,0 0 0,0 0 0,-1-1 0,1 1 0,0 0 0,-1 0 0,1 0 0,0-1 0,-1 1 0,0 0 0,1 0 0,-1 0 0,0 0 0,1 0 0,-1 0 0,0 0 0,0 0 0,0 0 0,0 0 0,0 1 0,0-1 0,0 0 0,0 1 0,0-1 0,0 1 0,0-1 0,-3 0 0,-14-6 0,0 1 0,-1 1 0,0 0 0,0 2 0,-1 0 0,-23 0 0,1-1 0,-574-41-2031,-8 22-1290,428 17 2672,-1464-35-5717,-6 13 4192,-463-10 3984,2007 35-1384,-113-2-586,82 5 3196,142 1-2765,2-2 257,0 2 0,1-1 0,-1 1 1,1 0-1,-10 3 0,10 1-2730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04.090"/>
    </inkml:context>
    <inkml:brush xml:id="br0">
      <inkml:brushProperty name="width" value="0.05" units="cm"/>
      <inkml:brushProperty name="height" value="0.05" units="cm"/>
    </inkml:brush>
  </inkml:definitions>
  <inkml:trace contextRef="#ctx0" brushRef="#br0">1 235 24575,'0'-226'0,"1"218"0,1 14 0,2 18 0,17 199 0,-14 363 0,-29-289-1365,11-224-5461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04.577"/>
    </inkml:context>
    <inkml:brush xml:id="br0">
      <inkml:brushProperty name="width" value="0.05" units="cm"/>
      <inkml:brushProperty name="height" value="0.05" units="cm"/>
    </inkml:brush>
  </inkml:definitions>
  <inkml:trace contextRef="#ctx0" brushRef="#br0">966 118 24575,'-1'-2'0,"1"0"0,-1 0 0,1 0 0,-1 0 0,0 1 0,0-1 0,1 0 0,-1 1 0,-1-1 0,1 0 0,0 1 0,0-1 0,-1 1 0,1 0 0,0 0 0,-4-3 0,-27-17 0,16 14 0,-1 0 0,1 1 0,-1 1 0,0 0 0,0 2 0,0 0 0,-1 0 0,1 2 0,-24 0 0,2 3 0,0 1 0,0 2 0,-43 12 0,33-5 0,-1 3 0,2 2 0,-59 29 0,82-33 0,0 0 0,2 2 0,-1 0 0,2 2 0,0 1 0,1 0 0,-30 35 0,44-44 0,1 0 0,-1 1 0,1-1 0,1 1 0,0 0 0,-6 17 0,9-21 0,1-1 0,-1 1 0,1 0 0,1 0 0,-1-1 0,1 1 0,0 0 0,0 0 0,1 0 0,-1 0 0,1-1 0,1 1 0,-1 0 0,4 7 0,-1-4 0,1 0 0,0 0 0,0-1 0,1 0 0,0 0 0,1 0 0,0-1 0,0 0 0,1 0 0,15 10 0,1-2 0,0-1 0,47 20 0,-9-11-129,1-2 0,0-3 0,1-3 0,96 10 0,-28-14-194,164-7 0,202-49-593,-370 23 459,227-72-1,-167 21 238,-160 60 176,-2-2 0,0 0 0,-1-2 0,36-30 0,-53 40 39,-1 0 0,1-1-1,-1 0 1,-1 0 0,0 0 0,0-1-1,0 0 1,5-14 0,-9 19 16,0-1 0,-1 1 1,0-1-1,0 1 0,0-1 0,-1 0 1,1 1-1,-1-1 0,0 0 1,0 0-1,-1 1 0,1-1 1,-1 0-1,0 1 0,-1-1 0,1 0 1,-1 1-1,0 0 0,0-1 1,-3-4-1,0 1 87,-1 1 1,0 0-1,0 0 0,0 0 1,-1 1-1,0 0 1,-11-8-1,0 3-44,0 0 0,-28-11 0,-5 2 29,-1 3 0,-1 1 0,-97-14 0,-169-1 248,88 21-688,0 10 0,-312 40-1,443-25-5001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05.207"/>
    </inkml:context>
    <inkml:brush xml:id="br0">
      <inkml:brushProperty name="width" value="0.05" units="cm"/>
      <inkml:brushProperty name="height" value="0.05" units="cm"/>
    </inkml:brush>
  </inkml:definitions>
  <inkml:trace contextRef="#ctx0" brushRef="#br0">551 1 24575,'-3'2'0,"0"0"0,0 0 0,0 1 0,1-1 0,-1 1 0,1 0 0,-1 0 0,1 0 0,0 0 0,0 0 0,-2 5 0,-16 41 0,20-48 0,-9 28 0,1 0 0,-7 55 0,2 64 0,5-31 0,-8 5 0,-4 0 0,-6-2 0,-5 0 0,-6-2 0,-70 157 0,38-132 0,-49 120 0,116-258 0,-2 7 0,0 0 0,1 0 0,0 0 0,-2 16 0,5-25 0,0-1 0,0 1 0,0 0 0,0-1 0,0 1 0,0 0 0,1-1 0,0 1 0,-1 0 0,1-1 0,0 1 0,0-1 0,0 0 0,1 1 0,-1-1 0,1 0 0,-1 1 0,1-1 0,0 0 0,-1 0 0,1 0 0,0-1 0,0 1 0,1 0 0,3 2 0,0-1 0,1-1 0,0 1 0,0-1 0,1 0 0,-1 0 0,0-1 0,0 0 0,1-1 0,14 0 0,9-2 0,32-7 0,-35 5 0,86-14 0,122-15 0,-165 27 0,98 2 0,227 43 0,-119-9 0,286-5-419,-394-28 210,223-33 0,-373 33 209,12 0 0,0-2 0,0-1 0,-1-2 0,0-1 0,35-15 0,-60 22 16,0-1 0,-1 1 1,1-1-1,-1 0 0,0 0 0,0-1 1,0 1-1,0-1 0,-1 0 1,1 0-1,-1 0 0,0 0 0,0 0 1,2-7-1,-3 5 22,0 0 0,0 0-1,-1 0 1,0 0 0,0 0 0,0 0 0,-1 0-1,0 0 1,0-1 0,-1 1 0,-1-10 0,-60-224 130,23 99-197,-42-203 29,-59-214 0,131 534 0,7 18 0,-1-1 0,1 1 0,0 0 0,-1-9 0,3 15-24,0-1 0,0 1 0,0 0 0,0 0 0,0-1 1,0 1-1,0 0 0,0 0 0,0-1 0,0 1 0,0 0 0,0 0 0,0-1 0,1 1 0,-1 0 0,0 0 0,0 0 0,0-1 0,0 1 0,0 0 0,0 0 0,1 0 0,-1-1 0,0 1 0,0 0 0,0 0 1,1 0-1,-1 0 0,0-1 0,0 1 0,0 0 0,1 0 0,-1 0 0,0 0 0,0 0 0,1 0 0,-1 0 0,0 0 0,0 0 0,1 0 0,-1 0 0,0 0 0,0 0 0,1 0 0,-1 0 0,0 0 0,0 0 1,1 0-1,-1 0 0,0 0 0,0 0 0,0 0 0,1 0 0,-1 0 0,0 1 0,1-1 0,8 4-6802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0.950"/>
    </inkml:context>
    <inkml:brush xml:id="br0">
      <inkml:brushProperty name="width" value="0.05" units="cm"/>
      <inkml:brushProperty name="height" value="0.05" units="cm"/>
    </inkml:brush>
  </inkml:definitions>
  <inkml:trace contextRef="#ctx0" brushRef="#br0">36 23 24575,'0'-3'0,"-3"-4"0,2-2 0,1 5 0,4 6 0,4 6 0,1 4 0,2 7 0,2 6 0,2 5 0,-1 4 0,-4 2 0,-6 5 0,-7 1 0,-12 0 0,-10-1 0,-14-1 0,1-7-8191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06.997"/>
    </inkml:context>
    <inkml:brush xml:id="br0">
      <inkml:brushProperty name="width" value="0.05" units="cm"/>
      <inkml:brushProperty name="height" value="0.05" units="cm"/>
    </inkml:brush>
  </inkml:definitions>
  <inkml:trace contextRef="#ctx0" brushRef="#br0">2011 7 24575,'-1'-1'0,"0"0"0,0 1 0,0-1 0,0 1 0,0-1 0,-1 1 0,1-1 0,0 1 0,0 0 0,0-1 0,-1 1 0,1 0 0,0 0 0,0 0 0,-1 0 0,1 0 0,0 0 0,0 0 0,0 0 0,-1 1 0,1-1 0,0 0 0,0 1 0,0-1 0,0 1 0,-1-1 0,1 1 0,0 0 0,0 0 0,0-1 0,0 1 0,0 0 0,1 0 0,-1 0 0,-1 1 0,-6 6 0,0 0 0,1 1 0,-6 10 0,5-8 0,-236 331-350,72-95-70,-222 278-254,-18 26-519,29 17 1287,206-251-546,140-238 675,4 1 0,-27 96 0,58-168-247,-8 32 742,10-38-639,-1 0 0,1 0 0,0 0 0,0 0 0,0 1 0,0-1 0,0 0-1,0 0 1,0 0 0,1 0 0,-1 0 0,1 0 0,0 0 0,1 4 0,-2-6-72,1 0 1,-1 0-1,1 0 1,-1 0-1,1 0 1,-1 0-1,1 0 1,-1 0-1,1 0 0,-1 0 1,1 0-1,-1 0 1,0-1-1,1 1 1,-1 0-1,1 0 0,-1 0 1,1-1-1,-1 1 1,0 0-1,1 0 1,-1-1-1,0 1 0,1 0 1,-1-1-1,0 1 1,1 0-1,-1-1 1,0 1-1,0-1 0,1 1 1,-1 0-1,0-1 1,0 1-1,0-1 1,0 0-1,13-19 163,-13 19-167,42-83-1368,-31 58-5461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07.338"/>
    </inkml:context>
    <inkml:brush xml:id="br0">
      <inkml:brushProperty name="width" value="0.05" units="cm"/>
      <inkml:brushProperty name="height" value="0.05" units="cm"/>
    </inkml:brush>
  </inkml:definitions>
  <inkml:trace contextRef="#ctx0" brushRef="#br0">47 1 24575,'-2'0'0,"0"0"0,-1 0 0,1 0 0,0 0 0,0 0 0,-1 1 0,1-1 0,0 1 0,0-1 0,-1 1 0,1 0 0,0 0 0,0 0 0,-3 2 0,4-1 0,0-1 0,0 1 0,0-1 0,0 1 0,0 0 0,0 0 0,0 0 0,1-1 0,-1 1 0,1 0 0,-1 0 0,1 0 0,0 0 0,0 0 0,0 0 0,0 0 0,0 3 0,14 115 0,-4-48 0,-5-17 0,14 85 0,-17-132 0,0 0 0,0-1 0,1 1 0,0-1 0,0 0 0,1 0 0,8 13 0,-9-17 0,0 1 0,-1-1 0,1 0 0,0 0 0,1-1 0,-1 1 0,1-1 0,-1 1 0,1-1 0,0 0 0,-1-1 0,1 1 0,0-1 0,0 1 0,0-1 0,7 1 0,2-2 0,-1 1 0,1-2 0,-1 0 0,1 0 0,-1-1 0,0-1 0,22-7 0,85-39 0,-96 39 0,121-59 0,181-118 0,-313 180 106,-7 4-269,-1 1-1,0-1 1,0 0-1,0 0 1,0 0-1,0-1 1,0 1-1,4-7 1,-6 1-6663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09.291"/>
    </inkml:context>
    <inkml:brush xml:id="br0">
      <inkml:brushProperty name="width" value="0.05" units="cm"/>
      <inkml:brushProperty name="height" value="0.05" units="cm"/>
    </inkml:brush>
  </inkml:definitions>
  <inkml:trace contextRef="#ctx0" brushRef="#br0">87 451 24575,'-1'2'0,"0"1"0,0-1 0,0 0 0,0 1 0,0-1 0,-1 0 0,1 1 0,-1-1 0,1 0 0,-3 2 0,-2 4 0,-5 8 0,2 0 0,0 1 0,1 0 0,1 0 0,0 1 0,-6 28 0,13-44 0,0 1 0,-1-1 0,1 1 0,0-1 0,1 1 0,-1-1 0,0 1 0,1-1 0,-1 0 0,1 1 0,0-1 0,0 0 0,2 5 0,-3-7 0,0 0 0,0 1 0,1-1 0,-1 0 0,0 0 0,0 1 0,0-1 0,1 0 0,-1 0 0,0 1 0,1-1 0,-1 0 0,0 0 0,1 0 0,-1 0 0,0 1 0,1-1 0,-1 0 0,0 0 0,1 0 0,-1 0 0,0 0 0,1 0 0,-1 0 0,0 0 0,1 0 0,-1 0 0,0 0 0,1 0 0,-1 0 0,1 0 0,-1 0 0,1-1 0,1 0 0,-1 0 0,0 0 0,0 0 0,0 0 0,0-1 0,0 1 0,-1 0 0,1 0 0,0 0 0,-1-1 0,1 1 0,0-3 0,38-102 0,6-17 0,-5 39 0,3 1 0,70-101 0,-107 175 0,1 0 0,0 0 0,0 1 0,1 0 0,16-13 0,-22 19 0,0 1 0,0 0 0,0 0 0,0 0 0,1 0 0,-1 0 0,0 0 0,0 0 0,1 1 0,-1-1 0,0 1 0,0 0 0,1 0 0,-1 0 0,0 0 0,1 0 0,-1 0 0,0 0 0,1 1 0,-1-1 0,0 1 0,0 0 0,1 0 0,-1 0 0,0 0 0,0 0 0,0 0 0,0 0 0,0 1 0,0-1 0,-1 1 0,1-1 0,0 1 0,1 3 0,8 7 0,-1 1 0,0 1 0,-1 0 0,10 21 0,24 67 0,-31-73 0,128 348 0,-89-235 0,-43-119 0,18 44 0,-24-62 0,0-1 0,1 1 0,-1-1 0,1 0 0,0 0 0,0 0 0,0 0 0,1-1 0,-1 1 0,1-1 0,4 3 0,-7-5 0,0-1 0,-1 0 0,1 1 0,0-1 0,0 0 0,0 1 0,-1-1 0,1 0 0,0 0 0,0 0 0,0 0 0,-1 0 0,1 0 0,0 0 0,0 0 0,0 0 0,0 0 0,-1 0 0,1-1 0,0 1 0,0 0 0,-1-1 0,1 1 0,0 0 0,0-1 0,-1 1 0,1-1 0,0 1 0,-1-1 0,1 1 0,-1-1 0,1 0 0,-1 1 0,1-1 0,-1 0 0,1 1 0,-1-1 0,1 0 0,-1 1 0,0-1 0,0 0 0,1 0 0,-1 0 0,0 1 0,0-3 0,2-3 0,0-1 0,-1 1 0,0-1 0,0-9 0,-1-4 0,-1 1 0,0 0 0,-2-1 0,-7-29 0,7 37 0,0 1 0,-1 0 0,-1 0 0,0 0 0,0 1 0,-1 0 0,0 0 0,-15-17 0,19 24 0,-1 0 0,0 1 0,0 0 0,0-1 0,0 1 0,-1 1 0,1-1 0,-1 0 0,1 1 0,-1 0 0,-6-2 0,9 3 0,0-1 0,0 1 0,0 0 0,0 0 0,0 0 0,1 0 0,-1 0 0,0 0 0,0 1 0,0-1 0,0 0 0,0 0 0,0 1 0,0-1 0,1 0 0,-1 1 0,0-1 0,0 1 0,0-1 0,0 2 0,0-1 0,0 0 0,1 0 0,-1 1 0,0-1 0,1 0 0,-1 1 0,1-1 0,0 0 0,-1 1 0,1-1 0,0 0 0,0 1 0,0-1 0,0 0 0,0 1 0,0-1 0,0 1 0,1 1 0,1 7 0,1 0 0,0 0 0,0 0 0,1-1 0,0 1 0,1-1 0,6 10 0,-8-14 0,0 0 0,0-1 0,1 1 0,0-1 0,-1 1 0,1-1 0,1-1 0,-1 1 0,1 0 0,-1-1 0,1 0 0,0 0 0,0-1 0,8 4 0,-11-6 0,-1 0 0,1 0 0,0 1 0,0-1 0,0-1 0,0 1 0,0 0 0,0 0 0,-1-1 0,1 1 0,0-1 0,0 1 0,0-1 0,-1 0 0,1 0 0,0 0 0,-1 0 0,1 0 0,-1 0 0,1 0 0,-1 0 0,0-1 0,1 1 0,-1 0 0,2-3 0,3-5 0,-1 0 0,1 0 0,5-14 0,-2 5 0,2-3 0,-7 11 0,1 1 0,0 0 0,0 0 0,1 0 0,1 1 0,7-9 0,-14 17 6,0 0 0,0-1 0,0 1 0,0 0 0,1 0 1,-1 0-1,0 0 0,0 0 0,0 0 0,0-1 0,1 1 0,-1 0 0,0 0 0,0 0 0,0 0 0,0 0 0,1 0 0,-1 0 0,0 0 0,0 0 0,0 0 0,1 0 0,-1 0 0,0 0 0,0 0 0,0 0 0,1 0 1,-1 0-1,0 0 0,0 0 0,0 0 0,0 0 0,1 1 0,-1-1 0,0 0 0,0 0 0,0 0 0,0 0 0,1 0 0,-1 0 0,0 1 0,0-1 0,0 0 0,0 0 0,0 0 0,0 0 0,0 0 0,0 1 0,1-1 0,-1 0 1,0 0-1,0 0 0,0 1 0,0-1 0,0 0 0,2 12-1310,-2-11 904,0 12-6426</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09.852"/>
    </inkml:context>
    <inkml:brush xml:id="br0">
      <inkml:brushProperty name="width" value="0.05" units="cm"/>
      <inkml:brushProperty name="height" value="0.05" units="cm"/>
    </inkml:brush>
  </inkml:definitions>
  <inkml:trace contextRef="#ctx0" brushRef="#br0">274 118 24575,'1'-5'0,"-1"0"0,2-1 0,-1 1 0,1 0 0,0-1 0,0 1 0,0 0 0,0 0 0,1 1 0,4-7 0,-1 3 0,0-1 0,1 1 0,0 1 0,11-11 0,-9 13 0,-19 17 0,-19 20 0,2-9 0,0 0 0,-36 21 0,48-34 0,-1-2 0,1 0 0,-2 0 0,1-2 0,-1 0 0,-22 5 0,36-10 0,0-1 0,1 1 0,-1-1 0,0 0 0,0 0 0,0 0 0,1 0 0,-1 0 0,0 0 0,0-1 0,1 1 0,-1-1 0,0 0 0,1 0 0,-1 0 0,-2-2 0,4 2 0,0 0 0,0 0 0,0 0 0,0-1 0,0 1 0,1 0 0,-1-1 0,0 1 0,1 0 0,-1-1 0,1 1 0,0-1 0,-1 1 0,1-1 0,0 1 0,0-1 0,0 1 0,0-1 0,0 1 0,0-1 0,0 1 0,0-1 0,1 1 0,-1-1 0,1 1 0,-1 0 0,1-1 0,-1 1 0,1-1 0,0 1 0,1-1 0,-1-2 0,1 1 0,-1 0 0,1 0 0,0 0 0,0 0 0,0 1 0,0-1 0,1 1 0,-1-1 0,1 1 0,-1 0 0,1 0 0,0 0 0,0 0 0,0 0 0,0 0 0,0 1 0,4-1 0,-4 1 0,0 0 0,0 1 0,0 0 0,0 0 0,0 0 0,0 0 0,0 0 0,0 1 0,0-1 0,0 1 0,0 0 0,0 0 0,0 0 0,0 0 0,0 1 0,-1-1 0,1 1 0,0-1 0,-1 1 0,4 4 0,4 3 0,-1 0 0,0 1 0,0 1 0,-1 0 0,0 0 0,7 15 0,34 78 0,-36-75 0,19 47 0,52 106 0,-80-174-227,1 0-1,0-1 1,0 1-1,1-1 1,7 7-1,3-1-6598</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10.178"/>
    </inkml:context>
    <inkml:brush xml:id="br0">
      <inkml:brushProperty name="width" value="0.05" units="cm"/>
      <inkml:brushProperty name="height" value="0.05" units="cm"/>
    </inkml:brush>
  </inkml:definitions>
  <inkml:trace contextRef="#ctx0" brushRef="#br0">45 208 24575,'-2'-11'0,"1"0"0,-2 0 0,1 1 0,-2-1 0,1 0 0,-1 1 0,-1 0 0,-9-17 0,8 19 0,9 13 0,11 16 0,6-1 0,0-1 0,1 0 0,1-2 0,1 0 0,0-2 0,1 0 0,1-2 0,0 0 0,30 9 0,-17-9 0,1-2 0,0-1 0,0-2 0,1-2 0,71 3 0,-92-9 0,0-1 0,0 0 0,0-1 0,-1-1 0,1-1 0,-1 0 0,1-2 0,28-12 0,-36 13 0,-1-1 0,-1 0 0,1-1 0,-1 1 0,0-2 0,0 1 0,-1-1 0,0-1 0,0 0 0,-1 0 0,0 0 0,-1-1 0,0 0 0,-1 0 0,7-16 0,-8 16 0,0-1 0,-1-1 0,0 1 0,-1 0 0,0-1 0,-1 1 0,0-1 0,-1 1 0,0-1 0,-2-11 0,2 22 7,0 0-1,0 0 0,0 0 1,0 0-1,0 0 0,0 1 0,0-1 1,-1 0-1,1 0 0,0 0 1,0 1-1,-1-1 0,1 0 1,-1 0-1,1 1 0,-1-1 1,1 0-1,-1 1 0,1-1 1,-1 0-1,0 1 0,1-1 1,-1 1-1,0-1 0,1 1 1,-3-1-1,2 1 3,0 0 1,0 1-1,1-1 1,-1 0-1,0 1 1,0-1-1,0 1 1,0-1-1,0 1 1,0-1-1,0 1 1,1 0-1,-1-1 1,0 1-1,1 0 1,-1 0-1,-1 1 1,-4 7-579,1 0 0,-8 17 0,3-4-6257</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11.652"/>
    </inkml:context>
    <inkml:brush xml:id="br0">
      <inkml:brushProperty name="width" value="0.05" units="cm"/>
      <inkml:brushProperty name="height" value="0.05" units="cm"/>
    </inkml:brush>
  </inkml:definitions>
  <inkml:trace contextRef="#ctx0" brushRef="#br0">39 509 24575,'-1'-7'0,"0"1"0,0-1 0,0 1 0,-4-8 0,-1-11 0,-16-82 0,24 147 0,15 347 0,-27 2 0,0-60 0,10-328 0,-1 10 0,1 0 0,1 0 0,0 0 0,0 0 0,4 14 0,-4-22 0,0 0 0,0-1 0,1 1 0,-1 0 0,1 0 0,0-1 0,-1 1 0,1-1 0,0 1 0,1-1 0,-1 0 0,0 0 0,1 0 0,-1 0 0,1 0 0,-1-1 0,1 1 0,0-1 0,0 1 0,0-1 0,0 0 0,0 0 0,3 0 0,7 2 0,0-1 0,0-1 0,0 0 0,0-1 0,18-2 0,69-13 0,-69 10 0,-2 0 0,497-81 0,3 28 0,-504 56 0,162-14 0,-184 16 0,0 0 0,0-1 0,0 1 0,-1-1 0,1 0 0,0 1 0,-1-1 0,4-2 0,-3-5 0,-11-5 0,-7-2 0,2-1 0,0 0 0,0-1 0,2-1 0,0 0 0,2 0 0,-1-1 0,2 0 0,1-1 0,0 1 0,-4-26 0,2-7 0,2 0 0,3-1 0,2 1 0,2-1 0,2 1 0,12-62 0,11-25 0,46-142 0,19 10 0,-88 264 0,-1 6 0,-1-1 0,1 1 0,-1 0 0,0-1 0,1 1 0,-1-1 0,0 1 0,0-1 0,0 1 0,0-1 0,0 1 0,0-1 0,-1-2 0,1 4 0,-1-1 0,1 0 0,-1 1 0,1-1 0,0 0 0,-1 1 0,1-1 0,-1 1 0,0-1 0,1 1 0,-1-1 0,1 1 0,-1-1 0,0 1 0,1-1 0,-1 1 0,0 0 0,1-1 0,-2 1 0,-4-1 0,1 0 0,0 1 0,-1 0 0,1 0 0,0 0 0,-8 1 0,-4 1 0,-183 8 0,-224 6 0,76-25 0,-107 0 0,450 9 6,-12 0 105,0 1 1,-18 4-1,32-5-225,-1 1 1,0 0-1,1 0 0,-1 0 1,1 1-1,-1-1 0,1 1 1,0 0-1,-1 0 0,1 0 1,0 0-1,0 0 0,0 1 1,-4 5-1,-1 6-6712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12.087"/>
    </inkml:context>
    <inkml:brush xml:id="br0">
      <inkml:brushProperty name="width" value="0.05" units="cm"/>
      <inkml:brushProperty name="height" value="0.05" units="cm"/>
    </inkml:brush>
  </inkml:definitions>
  <inkml:trace contextRef="#ctx0" brushRef="#br0">31 1 24575,'2'2'0,"0"0"0,-1 0 0,1 0 0,-1 1 0,0-1 0,1 1 0,-1-1 0,0 1 0,0 0 0,-1-1 0,1 1 0,0 0 0,-1-1 0,0 1 0,0 0 0,0 0 0,0-1 0,0 1 0,0 0 0,-2 5 0,-1 5 0,-1 0 0,0 0 0,-7 14 0,-1 3 0,9-23 0,1 0 0,0 1 0,1-1 0,0 1 0,0 0 0,0-1 0,1 1 0,0 0 0,2 10 0,-1-14 0,0-1 0,0 0 0,0 1 0,0-1 0,0 0 0,1 0 0,0 0 0,-1 0 0,1 0 0,0 0 0,1 0 0,-1-1 0,0 1 0,1-1 0,-1 1 0,1-1 0,0 0 0,0 0 0,0 0 0,0-1 0,0 1 0,0-1 0,4 2 0,4 0 0,-1-1 0,1 1 0,0-2 0,0 0 0,0 0 0,0-1 0,0 0 0,0-1 0,0 0 0,0-1 0,12-3 0,-14 3 0,0-1 0,0 0 0,-1 0 0,1-1 0,-1 0 0,0 0 0,0-1 0,0 0 0,-1-1 0,1 0 0,-1 0 0,-1 0 0,10-11 0,-14 14 0,0 0 0,0 1 0,0-1 0,-1 0 0,1 0 0,-1-1 0,0 1 0,1 0 0,-1 0 0,-1 0 0,1-1 0,0 1 0,-1-1 0,0 1 0,0 0 0,0-1 0,0 1 0,0-1 0,-1 1 0,1 0 0,-1-1 0,0 1 0,0 0 0,0 0 0,-1 0 0,1 0 0,-1 0 0,1 0 0,-1 0 0,0 0 0,0 0 0,-1 1 0,1-1 0,-4-3 0,-3-1 0,1 1 0,-1 0 0,0 0 0,0 0 0,0 2 0,-1-1 0,0 1 0,0 0 0,0 1 0,-11-2 0,1 1-341,0 1 0,-1 1-1,-21 2 1,-6 2-6485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13.285"/>
    </inkml:context>
    <inkml:brush xml:id="br0">
      <inkml:brushProperty name="width" value="0.05" units="cm"/>
      <inkml:brushProperty name="height" value="0.05" units="cm"/>
    </inkml:brush>
  </inkml:definitions>
  <inkml:trace contextRef="#ctx0" brushRef="#br0">334 109 24575,'0'-2'0,"0"0"0,0 0 0,0 0 0,0 0 0,-1 0 0,1 0 0,-1 0 0,1 0 0,-1 0 0,1 0 0,-1 0 0,0 0 0,0 0 0,0 0 0,0 1 0,-3-4 0,3 4 0,0 0 0,0 1 0,-1-1 0,1 0 0,0 0 0,-1 1 0,1-1 0,-1 0 0,1 1 0,-1 0 0,1-1 0,-1 1 0,1 0 0,-1 0 0,1 0 0,-1 0 0,-2 0 0,-2 1 0,0 0 0,1 0 0,-1 1 0,0 0 0,1 0 0,-1 1 0,1 0 0,0-1 0,-10 9 0,-4 3 0,2 2 0,-1 1 0,2 0 0,1 1 0,0 0 0,1 1 0,-23 42 0,24-35 0,1 1 0,1 1 0,1-1 0,2 2 0,0-1 0,-3 31 0,9-43 0,1 1 0,0-1 0,1 0 0,0 1 0,1-1 0,2 1 0,-1-1 0,9 27 0,-7-33 0,0-1 0,0 0 0,1 1 0,0-2 0,0 1 0,1-1 0,0 0 0,1 0 0,0 0 0,0-1 0,0 0 0,1 0 0,0-1 0,1 0 0,10 6 0,-3-5 0,-1-1 0,1 0 0,0-1 0,0 0 0,0-2 0,1 0 0,-1-1 0,1 0 0,0-1 0,-1-1 0,1-1 0,0 0 0,-1-1 0,28-7 0,-11 0 0,1-2 0,-2-1 0,1-1 0,-2-1 0,0-2 0,30-22 0,-38 23 0,0-1 0,-2-1 0,0-1 0,-1-1 0,-1-1 0,-1 0 0,0-1 0,26-45 0,-37 53 0,0 0 0,-1-1 0,0 1 0,-2-1 0,1-1 0,-2 1 0,0-1 0,0 1 0,-1-1 0,-1 0 0,-1 0 0,0 1 0,-1-1 0,0 0 0,-2 0 0,1 1 0,-10-29 0,7 30 0,-1 0 0,0 0 0,0 1 0,-1-1 0,-1 1 0,0 1 0,-1 0 0,0 0 0,-1 0 0,0 1 0,0 1 0,-1 0 0,-1 0 0,1 1 0,-1 1 0,-1 0 0,1 0 0,-1 1 0,0 1 0,0 0 0,-1 1 0,0 0 0,0 1 0,0 1 0,0 0 0,0 1 0,0 0 0,0 2 0,0-1 0,0 2 0,0-1 0,0 2 0,0 0 0,0 1 0,1 0 0,-1 1 0,-12 7 0,12-4-151,0 1-1,1 1 0,0 0 0,0 1 1,1 0-1,1 1 0,0 1 1,-17 23-1,1 5-6674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13.842"/>
    </inkml:context>
    <inkml:brush xml:id="br0">
      <inkml:brushProperty name="width" value="0.05" units="cm"/>
      <inkml:brushProperty name="height" value="0.05" units="cm"/>
    </inkml:brush>
  </inkml:definitions>
  <inkml:trace contextRef="#ctx0" brushRef="#br0">380 0 24575,'-2'23'0,"-5"35"0,-1-3 0,-1 12 0,-2 1 0,-4-2 0,-3 0 0,-47 116 0,-140 235 0,191-395 0,11-18 0,0 0 0,0 0 0,0 1 0,1 0 0,0-1 0,0 1 0,0 0 0,0 0 0,-1 8 0,3-13 0,0 1 0,1-1 0,-1 1 0,0-1 0,1 1 0,-1-1 0,0 0 0,1 1 0,-1-1 0,1 0 0,-1 1 0,1-1 0,-1 0 0,0 1 0,1-1 0,-1 0 0,1 0 0,-1 0 0,1 1 0,-1-1 0,1 0 0,0 0 0,-1 0 0,1 0 0,-1 0 0,1 0 0,-1 0 0,1 0 0,-1 0 0,1 0 0,-1 0 0,1 0 0,-1-1 0,1 1 0,-1 0 0,2-1 0,26-6 0,-24 6 0,12-3 0,235-59 0,-197 53 0,0 3 0,97-3 0,123 36 0,-41-1 0,-227-24 0,-1-1 0,1 0 0,-1 0 0,0-1 0,1 1 0,-1-1 0,1 0 0,-1-1 0,0 1 0,0-1 0,6-3 0,-8 3 0,0 0 0,-1 0 0,1-1 0,-1 1 0,1-1 0,-1 1 0,0-1 0,0 0 0,0 0 0,-1 0 0,1 0 0,-1 0 0,1 0 0,-1 0 0,0-1 0,0 1 0,-1 0 0,2-7 0,0-16 0,0 0 0,-2 1 0,-1-1 0,-1 0 0,-1 1 0,-1-1 0,-1 1 0,-2 0 0,-12-33 0,-6-4 0,-3 2 0,-51-83 0,36 73 0,-3 3 0,-96-109 0,135 169 0,-26-26 0,30 30 0,0 1 0,1 0 0,-1 0 0,0 1 0,0-1 0,0 1 0,0-1 0,-1 1 0,1 0 0,-6-1 0,8 2 0,1 0 0,-1 0 0,1 0 0,-1 0 0,0 0 0,1 0 0,-1 0 0,0 0 0,1 0 0,-1 0 0,1 0 0,-1 0 0,0 1 0,1-1 0,-1 0 0,1 0 0,-1 1 0,1-1 0,-1 1 0,1-1 0,-1 0 0,1 1 0,-1-1 0,1 1 0,0-1 0,-1 1 0,1-1 0,0 1 0,-1-1 0,1 1 0,0-1 0,0 1 0,-1 0 0,1-1 0,0 1 0,0-1 0,0 1 0,0 0 0,0-1 0,0 1 0,0-1 0,0 1 0,0 0 0,0-1 0,0 1 0,0 0 0,0-1 0,1 1 0,-1-1 0,0 1 0,0-1 0,1 2 0,13 32 0,0-7-1365,2-2-5461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14.328"/>
    </inkml:context>
    <inkml:brush xml:id="br0">
      <inkml:brushProperty name="width" value="0.05" units="cm"/>
      <inkml:brushProperty name="height" value="0.05" units="cm"/>
    </inkml:brush>
  </inkml:definitions>
  <inkml:trace contextRef="#ctx0" brushRef="#br0">39 322 24575,'-6'0'0,"4"-1"0,0 1 0,1 0 0,-1 0 0,0 0 0,0 0 0,1 0 0,-1 0 0,0 1 0,1-1 0,-1 0 0,0 1 0,1-1 0,-1 1 0,0 0 0,1 0 0,-1-1 0,-1 3 0,3-3 0,0 0 0,0 1 0,0-1 0,0 0 0,0 0 0,0 1 0,0-1 0,0 0 0,0 0 0,0 1 0,0-1 0,0 0 0,1 0 0,-1 1 0,0-1 0,0 0 0,0 0 0,0 0 0,0 1 0,1-1 0,-1 0 0,0 0 0,0 0 0,0 1 0,1-1 0,-1 0 0,0 0 0,0 0 0,1 0 0,-1 0 0,0 0 0,0 0 0,1 0 0,-1 1 0,0-1 0,0 0 0,1 0 0,-1 0 0,0 0 0,1 0 0,-1 0 0,0 0 0,1-1 0,14 4 0,200 4 0,-94-4 0,684-3-2561,5-28-1022,-737 25 3419,206-8-208,2592-125-1446,-2863 136 1836,371-27 1419,-365 25-1333,-2 2 378,0-1 0,0-1 0,0 0 0,0-1 1,13-4-1,-25 7-442,1 0 0,-1 0-1,1 0 1,-1-1 0,0 1 0,1 0 0,-1 0 0,0 0 0,1 0 0,-1-1 0,0 1 0,1 0-1,-1 0 1,0-1 0,1 1 0,-1 0 0,0-1 0,0 1 0,1 0 0,-1-1 0,0 1-1,0 0 1,0-1 0,1 1 0,-1 0 0,0-1 0,0 1 0,0-1 0,0 1 0,0 0-1,0-1 1,0 0 0,-10-8 1009,-20-4-306,30 13-755,-156-39 624,-4-1-274,142 33-1703,6 0-5461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1.651"/>
    </inkml:context>
    <inkml:brush xml:id="br0">
      <inkml:brushProperty name="width" value="0.05" units="cm"/>
      <inkml:brushProperty name="height" value="0.05" units="cm"/>
    </inkml:brush>
  </inkml:definitions>
  <inkml:trace contextRef="#ctx0" brushRef="#br0">0 12 24575,'4'0'0,"3"0"0,4 0 0,7 0 0,6 0 0,9 0 0,11 0 0,10 0 0,12 0 0,8 0 0,2 0 0,3-3 0,-8-1 0,-14 0-8191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14.561"/>
    </inkml:context>
    <inkml:brush xml:id="br0">
      <inkml:brushProperty name="width" value="0.05" units="cm"/>
      <inkml:brushProperty name="height" value="0.05" units="cm"/>
    </inkml:brush>
  </inkml:definitions>
  <inkml:trace contextRef="#ctx0" brushRef="#br0">17 14 24575,'-14'-9'0,"11"4"0,10 6 0,31 11 0,-2 2 0,65 34 0,-89-41 0,0 0 0,-1 1 0,0 0 0,0 1 0,0 0 0,-2 0 0,1 1 0,-1 0 0,0 1 0,-1 0 0,12 21 0,-18-26 12,0-1 1,0 0-1,0 1 0,-1-1 0,0 1 0,0-1 1,0 1-1,0-1 0,-1 1 0,0 0 0,0-1 1,-1 1-1,-1 7 0,0-6 7,0 1 0,-1-1 0,0 1 0,0-1 0,-1 0 0,0-1 0,0 1 0,-8 9 0,-4 2-304,-1-2 1,-1 0-1,0 0 1,-1-2-1,-23 14 1,-39 21-6542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32.033"/>
    </inkml:context>
    <inkml:brush xml:id="br0">
      <inkml:brushProperty name="width" value="0.05" units="cm"/>
      <inkml:brushProperty name="height" value="0.05" units="cm"/>
    </inkml:brush>
  </inkml:definitions>
  <inkml:trace contextRef="#ctx0" brushRef="#br0">64 32 24575,'-4'3'0,"0"0"0,0 0 0,0 0 0,-1 0 0,1-1 0,-1 0 0,0 0 0,-6 2 0,-6 3 0,17-7 0,0 0 0,0 0 0,0 0 0,0 0 0,0 0 0,0 0 0,0 0 0,0 0 0,0 0 0,0 0 0,0 0 0,0 0 0,0 1 0,0-1 0,1 0 0,-1 0 0,0 0 0,0 0 0,0 0 0,0 0 0,0 0 0,0 0 0,0 0 0,0 0 0,0 0 0,0 0 0,0 0 0,0 0 0,0 0 0,0 0 0,0 1 0,0-1 0,0 0 0,0 0 0,0 0 0,0 0 0,0 0 0,0 0 0,0 0 0,0 0 0,0 0 0,0 0 0,-1 0 0,1 0 0,0 0 0,0 0 0,0 0 0,0 0 0,0 0 0,0 0 0,0 0 0,0 0 0,0 1 0,0-1 0,0 0 0,0 0 0,0 0 0,0 0 0,0 0 0,0 0 0,0 0 0,0 0 0,-1 0 0,1 0 0,9 1 0,14 1 0,461-20 9,-294 7-154,8 1-532,267-16-559,-415 22-4906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32.342"/>
    </inkml:context>
    <inkml:brush xml:id="br0">
      <inkml:brushProperty name="width" value="0.05" units="cm"/>
      <inkml:brushProperty name="height" value="0.05" units="cm"/>
    </inkml:brush>
  </inkml:definitions>
  <inkml:trace contextRef="#ctx0" brushRef="#br0">1 87 24575,'9'4'0,"1"-1"0,0 1 0,1-2 0,18 4 0,-3-2 0,-12-1 0,0-1 0,0-1 0,0-1 0,0 0 0,20-3 0,73-16 0,-25 3 0,287-23 0,3 21 0,-72 5 0,-237 9-1365,-16 0-5461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34.938"/>
    </inkml:context>
    <inkml:brush xml:id="br0">
      <inkml:brushProperty name="width" value="0.05" units="cm"/>
      <inkml:brushProperty name="height" value="0.05" units="cm"/>
    </inkml:brush>
  </inkml:definitions>
  <inkml:trace contextRef="#ctx0" brushRef="#br0">32 1 24575,'2'39'0,"2"0"0,10 46 0,-6-37 0,16 84 0,21 150 0,-39-219 0,-2 1 0,-7 97 0,-62 243 0,5-46 0,54-298 0,2 0 0,3 0 0,15 120 0,6-78 0,59 172 0,-44-169 0,26 139 0,-47-127 0,-1 231 0,-14-223 0,25 192 0,-11-243-1365,-1-6-5461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35.081"/>
    </inkml:context>
    <inkml:brush xml:id="br0">
      <inkml:brushProperty name="width" value="0.05" units="cm"/>
      <inkml:brushProperty name="height" value="0.05" units="cm"/>
    </inkml:brush>
  </inkml:definitions>
  <inkml:trace contextRef="#ctx0" brushRef="#br0">162 0 24575,'-6'26'0,"-9"32"0,-8 32 0,-3 23 0,0 17 0,1 11-1090,5 4 1090,6-1 0,8 0 0,8-3 0,8 1 0,7-4 0,8-1 0,-1-26-7101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52.526"/>
    </inkml:context>
    <inkml:brush xml:id="br0">
      <inkml:brushProperty name="width" value="0.05" units="cm"/>
      <inkml:brushProperty name="height" value="0.05" units="cm"/>
    </inkml:brush>
  </inkml:definitions>
  <inkml:trace contextRef="#ctx0" brushRef="#br0">72 125 24575,'15'-1'0,"1"0"0,-1-1 0,0-1 0,20-7 0,-23 6 0,0 1 0,0 0 0,1 1 0,-1 0 0,1 1 0,-1 0 0,19 1 0,-22 2 0,0 0 0,0 0 0,-1 1 0,1 0 0,-1 0 0,0 1 0,0 0 0,0 0 0,0 1 0,-1 0 0,1 1 0,-1-1 0,-1 1 0,12 14 0,-15-17 0,0 1 0,0 0 0,0 0 0,-1 0 0,0 0 0,0 0 0,0 1 0,0-1 0,-1 1 0,0-1 0,0 1 0,0 0 0,0-1 0,-1 1 0,1 0 0,-1 0 0,0-1 0,-1 1 0,1 0 0,-1-1 0,0 1 0,0 0 0,-1-1 0,1 1 0,-1-1 0,0 0 0,0 1 0,-1-1 0,-5 7 0,3-5 0,0 1 0,-1-2 0,1 1 0,-1 0 0,-1-1 0,1-1 0,-1 1 0,0-1 0,0 0 0,0 0 0,-1-1 0,1 0 0,-11 3 0,6-3 0,1-1 0,-1 0 0,1-1 0,-1 0 0,0 0 0,1-2 0,-1 1 0,0-1 0,-12-4 0,15 3 0,0 0 0,0-1 0,0 0 0,1 0 0,-1-1 0,1-1 0,0 1 0,0-1 0,0 0 0,1-1 0,-10-9 0,12 10 0,1 0 0,0 0 0,0 0 0,0-1 0,1 0 0,0 0 0,0 0 0,0 0 0,1 0 0,0 0 0,0-1 0,1 1 0,0-1 0,0 0 0,0 1 0,1-14 0,0 14 0,1-1 0,0 1 0,0 0 0,0 0 0,1 0 0,0 0 0,0 0 0,1 0 0,0 1 0,0-1 0,0 1 0,0 0 0,1 0 0,0 0 0,0 0 0,0 0 0,1 1 0,0 0 0,8-6 0,-9 7 0,1 1 0,-1-1 0,1 1 0,-1 0 0,1 0 0,0 1 0,0-1 0,0 1 0,0 0 0,0 0 0,0 1 0,0 0 0,0 0 0,0 0 0,0 0 0,0 1 0,0 0 0,0 0 0,0 0 0,0 1 0,0-1 0,0 1 0,-1 0 0,8 5 0,-6-3 0,0 0 0,0 1 0,0 0 0,-1 0 0,0 0 0,0 1 0,0 0 0,0 0 0,-1 0 0,0 1 0,-1-1 0,1 1 0,-1 0 0,-1 0 0,1 0 0,-1 0 0,0 0 0,0 9 0,-1-12 0,-1 0 0,1 1 0,-1-1 0,-1 0 0,1 0 0,-1 0 0,1 1 0,-1-1 0,0 0 0,-1 0 0,1 0 0,-1 0 0,1 0 0,-1-1 0,0 1 0,-1 0 0,1-1 0,-1 1 0,0-1 0,1 0 0,-1 0 0,-1 0 0,1 0 0,0-1 0,-1 1 0,1-1 0,-1 0 0,0 0 0,1 0 0,-1-1 0,0 1 0,-9 1 0,4-1 0,0 0 0,0-1 0,-1 0 0,1 0 0,0-1 0,-1 0 0,1-1 0,0 0 0,-1-1 0,1 1 0,0-2 0,0 1 0,0-2 0,0 1 0,1-1 0,-14-8 0,18 10 0,-1-1 0,1 0 0,0-1 0,0 1 0,0-1 0,0 0 0,1 0 0,-1 0 0,1 0 0,0-1 0,1 1 0,-1-1 0,1 0 0,-1 1 0,1-1 0,1 0 0,-1-1 0,1 1 0,0 0 0,0 0 0,0-1 0,1 1 0,0 0 0,0-1 0,0 1 0,1 0 0,0-1 0,0 1 0,0 0 0,2-6 0,1 2 0,0 0 0,0 1 0,1-1 0,0 1 0,0 0 0,1 0 0,0 1 0,0-1 0,1 1 0,0 1 0,0-1 0,0 1 0,1 1 0,0-1 0,0 1 0,1 1 0,-1-1 0,1 1 0,0 1 0,11-3 0,-13 4 0,0 0 0,0 0 0,0 1 0,0 0 0,0 1 0,1-1 0,-1 1 0,0 1 0,0 0 0,0 0 0,1 0 0,-1 1 0,0-1 0,-1 2 0,1-1 0,0 1 0,-1 0 0,1 1 0,-1-1 0,0 1 0,0 0 0,0 1 0,-1 0 0,1-1 0,-1 2 0,-1-1 0,7 8 0,-6-4 0,1 0 0,-1 0 0,-1 1 0,0-1 0,0 1 0,-1 0 0,0 0 0,-1 1 0,0-1 0,0 1 0,-1-1 0,-1 12 0,0-9 0,-1 1 0,-1-1 0,0 1 0,-1-1 0,0 0 0,-1 0 0,0 0 0,-1 0 0,-7 11 0,6-13 0,0 0 0,-1-1 0,0 0 0,-1 0 0,0-1 0,-1 0 0,0 0 0,0-1 0,-20 14 0,21-17 0,0-1 0,-1 1 0,0-2 0,0 1 0,0-1 0,0 0 0,0-1 0,0 0 0,-1-1 0,1 0 0,-1 0 0,1-1 0,-16-1 0,21 1 0,0-1 0,1 1 0,-1-1 0,1 0 0,-1 1 0,1-2 0,0 1 0,-1 0 0,1-1 0,0 1 0,0-1 0,0 0 0,0 0 0,0 0 0,0-1 0,1 1 0,-1-1 0,1 1 0,0-1 0,-1 0 0,1 0 0,0 0 0,1 0 0,-1 0 0,1-1 0,-1 1 0,1 0 0,0-1 0,0 1 0,0-1 0,1 1 0,-1-1 0,1 1 0,0-1 0,0 1 0,0-1 0,0 0 0,1 1 0,0-1 0,-1 1 0,1-1 0,0 1 0,2-4 0,2-4 0,-1 0 0,2 1 0,0 0 0,0 0 0,0 0 0,2 1 0,-1 0 0,1 0 0,0 1 0,12-10 0,-14 13 0,1 0 0,-1 0 0,1 0 0,1 1 0,-1 0 0,0 1 0,1 0 0,0 0 0,0 0 0,0 1 0,0 0 0,0 1 0,0 0 0,0 0 0,11 0 0,-15 2 0,1 0 0,-1 0 0,1 0 0,-1 1 0,1-1 0,-1 1 0,0 0 0,0 0 0,0 1 0,0-1 0,0 1 0,0 0 0,-1 0 0,1 0 0,-1 0 0,0 1 0,0-1 0,0 1 0,0 0 0,-1 0 0,1 0 0,-1 0 0,3 9 0,-4-9 0,1-1 0,-1 1 0,0-1 0,-1 1 0,1 0 0,-1-1 0,1 1 0,-1 0 0,0 0 0,-1-1 0,1 1 0,-1 0 0,1-1 0,-1 1 0,0 0 0,0-1 0,-1 1 0,1-1 0,-1 0 0,0 1 0,0-1 0,0 0 0,0 0 0,0 0 0,-1 0 0,1 0 0,-1-1 0,0 1 0,0-1 0,-3 3 0,-1-2 0,1 0 0,-1 0 0,1-1 0,-1 1 0,0-1 0,0-1 0,0 1 0,0-1 0,0-1 0,0 1 0,0-1 0,-13-2 0,17 2 0,0 0 0,0 0 0,1-1 0,-1 1 0,0-1 0,1 0 0,-1 0 0,1 0 0,-1 0 0,1 0 0,-1 0 0,1-1 0,0 1 0,0-1 0,0 0 0,0 1 0,0-1 0,0 0 0,0 0 0,0-1 0,1 1 0,-1 0 0,1 0 0,0-1 0,-1 1 0,1-1 0,0 1 0,0-1 0,1 0 0,-1 1 0,1-1 0,-1 0 0,1 1 0,0-1 0,0-5 0,1 3 0,-1 1 0,1 0 0,0 0 0,0-1 0,0 1 0,1 0 0,0 0 0,-1 0 0,1 0 0,1 0 0,-1 1 0,1-1 0,-1 1 0,1-1 0,3-2 0,-1 1 0,1 1 0,-1 0 0,1 0 0,0 0 0,0 1 0,0-1 0,0 2 0,1-1 0,7-2 0,-7 3 0,0 0 0,-1 1 0,1 0 0,0 0 0,0 0 0,0 1 0,0 0 0,0 0 0,0 1 0,0-1 0,-1 2 0,1-1 0,0 1 0,0 0 0,-1 0 0,0 1 0,1 0 0,-1 0 0,0 1 0,6 4 0,-1 1-1365,-2-1-5461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52.759"/>
    </inkml:context>
    <inkml:brush xml:id="br0">
      <inkml:brushProperty name="width" value="0.05" units="cm"/>
      <inkml:brushProperty name="height" value="0.05" units="cm"/>
    </inkml:brush>
  </inkml:definitions>
  <inkml:trace contextRef="#ctx0" brushRef="#br0">223 52 24575,'-6'-22'0,"5"20"0,0 1 0,1-1 0,-1 1 0,0-1 0,1 1 0,-1-1 0,1 0 0,0 1 0,0-1 0,0 0 0,0 0 0,0 1 0,0-4 0,0 5 0,0 0 0,0 0 0,0-1 0,0 1 0,0 0 0,0 0 0,0 0 0,0 0 0,0-1 0,1 1 0,-1 0 0,0 0 0,0 0 0,0 0 0,0 0 0,0-1 0,0 1 0,0 0 0,1 0 0,-1 0 0,0 0 0,0 0 0,0 0 0,0 0 0,0 0 0,1-1 0,-1 1 0,0 0 0,0 0 0,0 0 0,0 0 0,1 0 0,-1 0 0,0 0 0,0 0 0,0 0 0,1 0 0,-1 0 0,0 0 0,0 0 0,0 0 0,9 7 0,6 11 0,-1 3 0,-1 2 0,0 0 0,-2 0 0,0 1 0,-2 1 0,-1 0 0,-1 0 0,-1 0 0,-1 1 0,-1 0 0,-1 0 0,-2 0 0,0 0 0,-4 31 0,1-38 0,-1-1 0,-1 1 0,0 0 0,-2-1 0,0 0 0,-1 0 0,0-1 0,-2 1 0,0-2 0,0 1 0,-2-1 0,0-1 0,-1 0 0,-1-1 0,0 0 0,0-1 0,-2 0 0,0-1 0,0-1 0,-18 11 0,-33 9-1365,5-10-5461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53.097"/>
    </inkml:context>
    <inkml:brush xml:id="br0">
      <inkml:brushProperty name="width" value="0.05" units="cm"/>
      <inkml:brushProperty name="height" value="0.05" units="cm"/>
    </inkml:brush>
  </inkml:definitions>
  <inkml:trace contextRef="#ctx0" brushRef="#br0">105 86 24575,'5'-6'0,"-1"0"0,1 0 0,-1 0 0,-1 0 0,1-1 0,4-13 0,5-8 0,-32 71 0,1 1 0,-15 64 0,21-67 0,-37 143 0,42-149 0,1 1 0,2 1 0,1 43 0,4-66 0,0 1 0,0-1 0,2 0 0,-1 0 0,2-1 0,6 18 0,-7-24 0,0 0 0,1 0 0,-1-1 0,1 1 0,1-1 0,-1 0 0,1 0 0,0-1 0,1 1 0,-1-1 0,1 0 0,0-1 0,9 6 0,-5-4-455,1-1 0,20 6 0,21 3-6371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36.195"/>
    </inkml:context>
    <inkml:brush xml:id="br0">
      <inkml:brushProperty name="width" value="0.05" units="cm"/>
      <inkml:brushProperty name="height" value="0.05" units="cm"/>
    </inkml:brush>
  </inkml:definitions>
  <inkml:trace contextRef="#ctx0" brushRef="#br0">407 365 24575,'32'-26'0,"-27"23"0,-1 0 0,1-1 0,0 1 0,-1-1 0,0 0 0,0-1 0,0 1 0,0-1 0,3-6 0,-4 4 0,0-1 0,0 0 0,-1 1 0,0-1 0,-1 0 0,0 0 0,0 0 0,0 0 0,-1 0 0,0 0 0,-1 0 0,0 0 0,0 0 0,-1 0 0,-3-10 0,1 6 0,0 0 0,0 1 0,-1 0 0,-1 0 0,0 0 0,0 1 0,-1-1 0,0 2 0,-13-14 0,16 19 0,1 1 0,-2 0 0,1-1 0,0 1 0,-1 1 0,1-1 0,-1 1 0,0 0 0,0 0 0,0 0 0,0 0 0,0 1 0,0 0 0,0 0 0,-6 0 0,3 1 0,0 1 0,0-1 0,0 2 0,0-1 0,1 1 0,-1 0 0,0 0 0,1 1 0,-9 4 0,-1 2 0,1 1 0,0 1 0,1 0 0,1 0 0,-1 2 0,2 0 0,-21 25 0,17-17 0,2 2 0,0-1 0,2 2 0,-19 44 0,27-57 0,1 1 0,0 0 0,1 0 0,0 0 0,1 0 0,0 1 0,1-1 0,0 0 0,1 1 0,1-1 0,0 0 0,4 21 0,-3-28 0,0 0 0,-1 0 0,2 0 0,-1-1 0,0 1 0,1 0 0,0-1 0,0 0 0,0 1 0,1-1 0,0-1 0,-1 1 0,1 0 0,0-1 0,7 5 0,-4-5 0,-1 0 0,1 0 0,0 0 0,0-1 0,0 0 0,0 0 0,0-1 0,0 0 0,1 0 0,9 0 0,-4-2 0,-1 0 0,1 0 0,-1-1 0,1-1 0,-1 0 0,0 0 0,0-1 0,0-1 0,-1 0 0,0-1 0,0 0 0,19-14 0,-22 13 0,0 0 0,-1-1 0,0 0 0,-1 0 0,0-1 0,0 0 0,0 0 0,-1 0 0,-1 0 0,0-1 0,0 0 0,-1 0 0,4-15 0,-3 2 0,-1-1 0,-1 1 0,-2 0 0,-3-46 0,3 118 0,1 32 0,0-72 0,0 0 0,1 0 0,0 0 0,0 0 0,1 0 0,0-1 0,5 10 0,-3-9 0,1 1 0,1-1 0,0 0 0,0-1 0,1 0 0,-1 0 0,2-1 0,-1 0 0,1 0 0,18 10 0,-23-15 0,0 0 0,1 0 0,-1 0 0,1-1 0,-1 0 0,1 0 0,0 0 0,-1 0 0,1-1 0,0 0 0,-1 0 0,6 0 0,-6-1 0,-1 0 0,1 0 0,-1 0 0,1 0 0,-1-1 0,1 1 0,-1-1 0,0 0 0,0 0 0,0 0 0,0-1 0,0 1 0,-1-1 0,1 1 0,-1-1 0,1 0 0,2-4 0,2-5 0,0 1 0,-1-2 0,0 1 0,-1-1 0,0 0 0,2-14 0,15-85 0,-6 21 0,-5 170 0,5 110 0,33 217 0,-48-478 0,-1-30 0,4 0 0,5 1 0,28-134 0,-34 221 0,1 0 0,1 0 0,1 0 0,-1 1 0,2 0 0,0 0 0,0 1 0,17-21 0,-19 28 0,-1 0 0,1 0 0,-1 1 0,1-1 0,1 1 0,-1 0 0,1 1 0,-1 0 0,1-1 0,0 2 0,0-1 0,0 1 0,0 0 0,1 0 0,-1 0 0,1 1 0,-1 0 0,1 1 0,-1-1 0,1 1 0,11 1 0,-14 0 0,0 0 0,0 0 0,0 0 0,0 0 0,0 1 0,-1-1 0,1 1 0,0 0 0,-1 0 0,1 1 0,-1-1 0,0 1 0,1 0 0,-1-1 0,0 1 0,2 4 0,-1-1 0,0 0 0,0 0 0,-1 0 0,0 1 0,-1-1 0,1 1 0,-1-1 0,0 1 0,0 8 0,0-4 0,-1-1 0,0 1 0,-1-1 0,0 1 0,-1-1 0,0 1 0,-1-1 0,0 0 0,0 0 0,-1 1 0,-1-2 0,-8 20 0,5-18 69,0-1-1,-1 0 0,0 0 0,-18 16 1,22-22-201,-1 0 1,1-1 0,-1 1-1,0-1 1,0 0 0,-1-1 0,1 1-1,0-1 1,-1 0 0,1 0 0,-1 0-1,-9 0 1,-1-2-6695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36.461"/>
    </inkml:context>
    <inkml:brush xml:id="br0">
      <inkml:brushProperty name="width" value="0.05" units="cm"/>
      <inkml:brushProperty name="height" value="0.05" units="cm"/>
    </inkml:brush>
  </inkml:definitions>
  <inkml:trace contextRef="#ctx0" brushRef="#br0">0 1 24575,'3'3'0,"2"4"0,-1 4 0,2 3 0,0 3 0,0 1 0,-3 5 0,0 3 0,1 4 0,1 4 0,-1 2 0,0 0 0,-2 2 0,-1-4 0,-1-3 0,0-2 0,0-5-8191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2.552"/>
    </inkml:context>
    <inkml:brush xml:id="br0">
      <inkml:brushProperty name="width" value="0.05" units="cm"/>
      <inkml:brushProperty name="height" value="0.05" units="cm"/>
    </inkml:brush>
  </inkml:definitions>
  <inkml:trace contextRef="#ctx0" brushRef="#br0">1 0 24575,'3'0'0,"7"3"0,9 2 0,7-1 0,8-1 0,11-1 0,11 0 0,8-2 0,6 1 0,3-1 0,2 0 0,-3-1 0,-13 1-8191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36.662"/>
    </inkml:context>
    <inkml:brush xml:id="br0">
      <inkml:brushProperty name="width" value="0.05" units="cm"/>
      <inkml:brushProperty name="height" value="0.05" units="cm"/>
    </inkml:brush>
  </inkml:definitions>
  <inkml:trace contextRef="#ctx0" brushRef="#br0">4 12 24575,'0'-3'0,"-3"-1"0,2-1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37.300"/>
    </inkml:context>
    <inkml:brush xml:id="br0">
      <inkml:brushProperty name="width" value="0.05" units="cm"/>
      <inkml:brushProperty name="height" value="0.05" units="cm"/>
    </inkml:brush>
  </inkml:definitions>
  <inkml:trace contextRef="#ctx0" brushRef="#br0">84 0 24575,'-4'65'0,"-2"0"0,-26 107 0,-5 49 0,34-190 0,2 0 0,0 0 0,3-1 0,0 1 0,12 54 0,-10-70 0,0-1 0,1 0 0,1 1 0,0-2 0,1 1 0,1-1 0,0 0 0,0 0 0,1-1 0,1 0 0,0-1 0,1 0 0,20 17 0,-14-17-682,34 19-1,16 1-6143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37.612"/>
    </inkml:context>
    <inkml:brush xml:id="br0">
      <inkml:brushProperty name="width" value="0.05" units="cm"/>
      <inkml:brushProperty name="height" value="0.05" units="cm"/>
    </inkml:brush>
  </inkml:definitions>
  <inkml:trace contextRef="#ctx0" brushRef="#br0">4 5 24575,'-3'-3'0,"2"2"0,5 4 0,4 8 0,7 12 0,8 11 0,5 9 0,5 10 0,3 11 0,-4 11 0,-9 8 0,-16 6 0,-20 0 0,-26 0 0,-32-2 0,-3-15-8191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3.148"/>
    </inkml:context>
    <inkml:brush xml:id="br0">
      <inkml:brushProperty name="width" value="0.05" units="cm"/>
      <inkml:brushProperty name="height" value="0.05" units="cm"/>
    </inkml:brush>
  </inkml:definitions>
  <inkml:trace contextRef="#ctx0" brushRef="#br0">130 292 24575,'-2'3'0,"6"4"0,9 6 0,-13-13 0,15 15 0,-1 0 0,-1 1 0,-1 1 0,0 0 0,-1 0 0,-1 1 0,-1 1 0,0 0 0,9 33 0,-3-1 0,-2 2 0,8 82 0,1 214 0,-25 2 0,1-158 0,-1-53 0,8 243 0,-4-361 0,2 1 0,0-1 0,1 0 0,2-1 0,13 37 0,-16-49 0,2-1 0,0 1 0,0-1 0,0 0 0,1 0 0,0 0 0,0-1 0,1 0 0,0 0 0,1-1 0,-1 0 0,1 0 0,0 0 0,1-1 0,13 6 0,1-2 7,1-1-1,1-1 0,0-1 0,0-2 1,0 0-1,0-1 0,49-2 1,182-27-212,-235 23 157,459-77-2022,-108 16 626,1035-100-2950,9 106 3675,-383 62 1765,-972-4-413,-42 1-150,8-1 718,33-3-1,-59 3-1151,-1 0-1,0 0 0,0 0 0,1 0 0,-1 0 0,0 0 0,0 0 0,1 0 0,-1 0 0,0 0 0,1 0 0,-1 0 0,0 0 0,0 0 0,1 0 0,-1 0 0,0 0 0,0 0 0,1 0 0,-1-1 0,0 1 1,0 0-1,1 0 0,-1 0 0,0 0 0,0-1 0,0 1 0,1 0 0,-1 0 0,0 0 0,0-1 0,0 1 0,0 0 0,1 0 0,-1-1 0,0 1 0,0 0 0,0-1 0,0 1 0,0 0 0,0 0 0,0-1 1,0 1-1,-12-11 1083,-31-12-495,36 20-582,-47-23 0,1-2-1,1-2 1,-62-49 0,98 66-46,0 0 0,1-1 0,1-1 1,0 0-1,1-1 0,1-1 0,0 0 1,1-1-1,1 1 0,1-2 0,1 0 1,0 0-1,-7-29 0,7 4-8,2 1 0,2-1 0,2 0 0,2 0 0,2 0 0,1 1 0,17-76 0,102-298 0,-81 293 0,-13 44 0,-12 39 0,-2 0 0,-2-1 0,12-78 0,-24 114 0,1 0 0,-1 0 0,0 0 0,-1 1 0,0-1 0,0 0 0,0 0 0,0 0 0,-1 1 0,0-1 0,0 1 0,0-1 0,-1 1 0,0 0 0,0 0 0,-7-8 0,3 5 0,0 1 0,-1 1 0,0-1 0,0 2 0,0-1 0,-1 1 0,0 0 0,0 0 0,-11-3 0,-21-6 21,0 1 0,-2 2-1,-54-7 1,-138-6-360,215 22 263,-950-53-3532,-3 25 254,824 26 2702,-1107-14 213,4 63-1212,1203-41 1843,-33 1 928,-157 32-1,231-35-965,2-1 109,1 0-1,0 0 0,-1 0 1,1 1-1,0 0 1,0 0-1,0 0 0,1 1 1,-1 0-1,0-1 1,-7 8-1,12-10-224,0 1-1,-1-1 1,1 0 0,0 1 0,0-1 0,-1 1-1,1-1 1,0 1 0,0-1 0,0 1-1,0-1 1,0 1 0,0-1 0,0 1-1,0-1 1,0 1 0,0-1 0,0 1-1,0-1 1,0 1 0,0-1 0,0 1-1,0-1 1,1 1 0,-1-1 0,0 1-1,0-1 1,1 0 0,-1 1 0,0-1-1,0 1 1,1-1 0,-1 0 0,0 1 0,1-1-1,0 1 1,18 10 1299,-18-10-1261,45 18 667,98 26 0,-74-25-2102,-18-4-5467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3.831"/>
    </inkml:context>
    <inkml:brush xml:id="br0">
      <inkml:brushProperty name="width" value="0.05" units="cm"/>
      <inkml:brushProperty name="height" value="0.05" units="cm"/>
    </inkml:brush>
  </inkml:definitions>
  <inkml:trace contextRef="#ctx0" brushRef="#br0">442 201 24575,'-1'-10'0,"0"0"0,0 0 0,-1 0 0,0 0 0,-1 1 0,0-1 0,0 0 0,-1 1 0,-1 0 0,1 0 0,-1 0 0,-1 1 0,0-1 0,-10-10 0,12 14 0,0 1 0,0 0 0,-1 0 0,1 0 0,-1 1 0,0-1 0,0 1 0,0 1 0,0-1 0,-1 0 0,1 1 0,-1 0 0,1 1 0,-1-1 0,0 1 0,1 0 0,-1 0 0,0 1 0,0 0 0,0 0 0,0 0 0,0 1 0,1 0 0,-1 0 0,0 0 0,-6 3 0,1 1 0,1 1 0,-1 0 0,1 0 0,0 1 0,1 0 0,-1 1 0,2 0 0,-1 1 0,1 0 0,0 0 0,1 1 0,0 0 0,-7 13 0,-1 4 0,2 1 0,0 0 0,2 1 0,-8 32 0,12-34 0,1 1 0,1 0 0,1 0 0,1 0 0,2 0 0,1 1 0,5 39 0,-3-54 0,1 0 0,0 0 0,1 1 0,0-2 0,2 1 0,-1-1 0,2 1 0,-1-2 0,2 1 0,0-1 0,0 0 0,1-1 0,1 1 0,0-2 0,0 0 0,14 11 0,-12-12 0,1-1 0,-1 0 0,2-1 0,-1-1 0,1 0 0,-1 0 0,2-1 0,-1-1 0,0-1 0,1 0 0,0 0 0,0-2 0,-1 0 0,1-1 0,0 0 0,0-1 0,0 0 0,0-2 0,-1 0 0,1 0 0,-1-1 0,0-1 0,0-1 0,0 0 0,-1 0 0,0-1 0,0-1 0,0 0 0,-1-1 0,-1-1 0,0 1 0,0-2 0,-1 0 0,0 0 0,0 0 0,12-22 0,-8 6 0,-1-1 0,-1 0 0,-1-1 0,10-47 0,11-120 0,-34 430 0,2-230 1,0 36 112,1 0 1,8 51-1,-7-80-234,0 0-1,1 0 0,0-1 0,1 1 0,0-1 0,0 0 0,1 0 0,1 0 0,-1 0 1,2-1-1,-1 0 0,1-1 0,10 10 0,7 2-6704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4.174"/>
    </inkml:context>
    <inkml:brush xml:id="br0">
      <inkml:brushProperty name="width" value="0.05" units="cm"/>
      <inkml:brushProperty name="height" value="0.05" units="cm"/>
    </inkml:brush>
  </inkml:definitions>
  <inkml:trace contextRef="#ctx0" brushRef="#br0">76 78 24575,'0'-1'0,"-3"-42"0,3 41 0,0 0 0,-1 1 0,1-1 0,0 0 0,-1 0 0,0 0 0,1 1 0,-1-1 0,0 0 0,0 0 0,0 1 0,0-1 0,-1 1 0,1-1 0,0 1 0,0 0 0,-1-1 0,-2 0 0,4 1 0,-1 1 0,0 0 0,0 0 0,1 0 0,-1 0 0,0 0 0,0 0 0,1 0 0,-1 0 0,0 0 0,0 0 0,0 0 0,1 0 0,-1 1 0,0-1 0,1 0 0,-1 1 0,0-1 0,0 0 0,1 1 0,-1-1 0,1 1 0,-1-1 0,0 1 0,1-1 0,-1 1 0,1 0 0,-1-1 0,1 1 0,0-1 0,-1 1 0,1 0 0,-1 0 0,1-1 0,0 2 0,-12 27 0,5 5 0,1 1 0,2 0 0,1 1 0,4 60 0,-1-83 0,1-1 0,1 1 0,0 0 0,0 0 0,1-1 0,1 0 0,0 1 0,1-1 0,0-1 0,9 16 0,-9-20 0,-1 0 0,2-1 0,-1 0 0,1 0 0,0 0 0,0-1 0,0 1 0,1-1 0,0-1 0,0 0 0,0 0 0,0 0 0,1-1 0,-1 0 0,1 0 0,0-1 0,10 3 0,-5-3 0,-1-1 0,1 0 0,-1 0 0,1-2 0,-1 1 0,1-1 0,-1-1 0,1 0 0,-1-1 0,0 0 0,0-1 0,0-1 0,11-5 0,-15 5 0,1 0 0,-1 0 0,1-1 0,-2 0 0,1 0 0,-1-1 0,0 0 0,0-1 0,-1 1 0,0-1 0,0 0 0,-1-1 0,0 1 0,0-1 0,-1 0 0,5-17 0,-3 7 49,-2-1 0,-1 1 0,0-1-1,-1 0 1,-2 0 0,-2-37 0,0 40-239,0 1 0,-2 0 1,0 0-1,0 0 0,-2 0 1,0 1-1,0 0 1,-15-23-1,14 28-6636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4.379"/>
    </inkml:context>
    <inkml:brush xml:id="br0">
      <inkml:brushProperty name="width" value="0.05" units="cm"/>
      <inkml:brushProperty name="height" value="0.05" units="cm"/>
    </inkml:brush>
  </inkml:definitions>
  <inkml:trace contextRef="#ctx0" brushRef="#br0">1 1 24575,'0'3'0,"0"7"0,0 5 0,0 7 0,0 5 0,0 8 0,3 4 0,1 5 0,3 4 0,0 4 0,3-2 0,-2 1 0,-1-2 0,1-3 0,-1-7 0,-1-6 0,-2-9-8191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5.048"/>
    </inkml:context>
    <inkml:brush xml:id="br0">
      <inkml:brushProperty name="width" value="0.05" units="cm"/>
      <inkml:brushProperty name="height" value="0.05" units="cm"/>
    </inkml:brush>
  </inkml:definitions>
  <inkml:trace contextRef="#ctx0" brushRef="#br0">1 55 24575,'2'-4'0,"0"0"0,0 0 0,0 0 0,0 0 0,1 0 0,0 1 0,0-1 0,0 1 0,0 0 0,0 0 0,1 0 0,-1 0 0,1 0 0,6-3 0,-9 6 0,-1 0 0,1 0 0,0 0 0,-1 1 0,1-1 0,0 0 0,0 0 0,-1 0 0,1 0 0,0 1 0,-1-1 0,1 0 0,0 1 0,-1-1 0,1 0 0,-1 1 0,1-1 0,-1 1 0,1-1 0,-1 1 0,1-1 0,-1 1 0,1-1 0,-1 1 0,1-1 0,-1 1 0,0 0 0,1-1 0,-1 1 0,0 0 0,0-1 0,0 1 0,1 0 0,-1 0 0,0-1 0,0 2 0,5 31 0,-5-29 0,3 89 0,-15 147 0,2-108 0,-8 350-504,88 956 0,-35-1210-76,-30-201-6023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6.076"/>
    </inkml:context>
    <inkml:brush xml:id="br0">
      <inkml:brushProperty name="width" value="0.05" units="cm"/>
      <inkml:brushProperty name="height" value="0.05" units="cm"/>
    </inkml:brush>
  </inkml:definitions>
  <inkml:trace contextRef="#ctx0" brushRef="#br0">169 1 24575,'-6'0'0,"1"0"0,1 0 0,-1 0 0,0 0 0,0 1 0,0 0 0,-6 2 0,10-3 0,0 1 0,0-1 0,0 1 0,0-1 0,0 1 0,0 0 0,0-1 0,0 1 0,1 0 0,-1 0 0,0 0 0,0-1 0,1 1 0,-1 0 0,1 0 0,-1 0 0,1 0 0,-1 0 0,1 0 0,-1 1 0,1-1 0,0 0 0,0 0 0,0 0 0,0 0 0,0 0 0,0 0 0,0 0 0,0 1 0,0-1 0,0 0 0,0 0 0,1 2 0,31 139 0,13 81 0,-25-57-464,-6 325-1,-55 168-855,22-426 1172,7 184 158,14-358-34,4 1-1,2 0 0,2-1 0,35 109 1,-36-141-10,2-2 1,0 0-1,1 0 1,2-1-1,1-1 0,0 0 1,2-1-1,0-1 1,2 0-1,0-1 1,1-1-1,1-1 1,1-1-1,0-1 1,1-1-1,44 21 1,-23-18-45,0-3 1,1-1-1,1-3 1,0-1 0,74 6-1,-4-10-354,130-9 1,613-76-2195,-525 42 1381,1587-114 178,5 65-1861,-1821 82 2901,389-19 449,-9-35 1124,-422 46-642,-1-2 1,-1-2 0,71-30-1,-110 37-475,-1-1 0,-1-1-1,0-1 1,0 0-1,-1-2 1,-1 0 0,0-1-1,-1-1 1,-1 0-1,-1-1 1,0-1 0,13-20-1,-11 8-347,-2-1 0,0 0 0,-2-1-1,-2-1 1,-1 1 0,-1-2 0,-2 1 0,3-39 0,-5 14 22,-3 0 1,-2-1 0,-15-113 0,-4 69-104,-61-193 0,-67-88 0,25 104 0,82 201 0,-70-107 0,93 162 0,0 1 0,-1 1 0,-1 0 0,-2 2 0,0 0 0,-1 1 0,0 1 0,-2 2 0,0 0 0,-1 1 0,0 2 0,-1 0 0,-1 2 0,0 1 0,0 1 0,-1 1 0,-35-5 0,-20 2-109,-107-2-1,-89 15-353,154 0 250,-346 2-234,-1293 36-2741,89 81-1621,3 41 3157,1394-134 1523,-59 2 1198,133-17 4597,225-14-9472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6.622"/>
    </inkml:context>
    <inkml:brush xml:id="br0">
      <inkml:brushProperty name="width" value="0.05" units="cm"/>
      <inkml:brushProperty name="height" value="0.05" units="cm"/>
    </inkml:brush>
  </inkml:definitions>
  <inkml:trace contextRef="#ctx0" brushRef="#br0">0 548 24575,'3'4'0,"-1"0"0,1 0 0,-1 0 0,0 0 0,0 1 0,-1-1 0,1 0 0,0 6 0,4 6 0,9 31 0,-2 1 0,-1 0 0,8 84 0,-12 147 0,-7-457 0,8-181 0,18 110 0,-17 188 0,36-120 0,-41 167 0,0-1 0,1 1 0,1 1 0,13-23 0,-18 33 0,0 0 0,0 1 0,0-1 0,1 0 0,-1 0 0,1 1 0,-1 0 0,1-1 0,0 1 0,0 0 0,0 0 0,0 1 0,0-1 0,1 0 0,-1 1 0,0 0 0,1 0 0,-1 0 0,1 0 0,-1 1 0,1-1 0,0 1 0,-1 0 0,1 0 0,4 1 0,-2 0 0,0 1 0,-1 0 0,1 0 0,0 1 0,-1 0 0,1 0 0,-1 0 0,0 1 0,0-1 0,0 1 0,4 5 0,8 8 0,21 30 0,-37-45 0,34 46 0,-3 2 0,-2 1 0,-3 1 0,-1 1 0,-3 2 0,-2 0 0,-3 1 0,-2 1 0,-3 1 0,10 101 0,-21-134-273,-1-1 0,-1 1 0,-1 0 0,-8 41 0,0-30-6553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43.005"/>
    </inkml:context>
    <inkml:brush xml:id="br0">
      <inkml:brushProperty name="width" value="0.05" units="cm"/>
      <inkml:brushProperty name="height" value="0.05" units="cm"/>
    </inkml:brush>
  </inkml:definitions>
  <inkml:trace contextRef="#ctx0" brushRef="#br0">127 637 24575,'-1'-27'0,"0"-6"0,2 32 0,0 3 0,2 21 0,54 670 0,-55-665 0,6 142 0,-8 0 0,-25 206 0,22-354 0,1-15 0,1 0 0,0-1 0,0 1 0,0 0 0,1 0 0,0 0 0,1-1 0,2 15 0,-2-20 0,0 1 0,0 0 0,0-1 0,0 1 0,1 0 0,-1-1 0,0 0 0,1 1 0,-1-1 0,1 0 0,0 0 0,-1 1 0,1-1 0,0-1 0,0 1 0,0 0 0,0 0 0,-1-1 0,1 1 0,3 0 0,45 4 0,-41-5 0,457 1 0,-342-3 0,720-24-2305,-31 1-479,1647 36 828,-2093-7 2210,-125-3 3126,-229-1-3046,-7 0-13,0 0 0,0 0 1,0 0-1,0-1 0,12-3 1,-16 4-284,-1-1 0,0 1 0,1-1 1,-1 0-1,0 0 0,0 0 1,0 1-1,1-1 0,-1 0 1,0-1-1,0 1 0,0 0 1,-1 0-1,1 0 0,0 0 1,0-1-1,0 1 0,-1 0 1,1-1-1,-1 1 0,1-1 1,-1 1-1,0 0 0,1-1 1,-1 1-1,0-1 0,0 1 1,0-1-1,0-1 0,-14-245-38,1 28 0,-9-1354 0,22 1568 0,1 2 0,-1 1 0,0-1 0,-1 1 0,1-1 0,-1 1 0,-1-5 0,2 7 0,0 0 0,-1 1 0,1-1 0,0 0 0,-1 1 0,1-1 0,-1 1 0,1-1 0,-1 1 0,1-1 0,-1 1 0,1-1 0,-1 1 0,1 0 0,-1-1 0,0 1 0,1 0 0,-1-1 0,0 1 0,1 0 0,-1 0 0,0 0 0,0 0 0,1-1 0,-1 1 0,0 0 0,1 0 0,-1 0 0,0 1 0,0-1 0,1 0 0,-1 0 0,0 0 0,1 0 0,-1 1 0,0-1 0,0 1 0,-154 57 0,50-30-205,-141 18 1,-114-5-572,342-39 738,-1222 91-2513,-2-36-108,1049-49 2588,-1775 36 5352,1958-44-4899,7 0-322,0 1 0,-1-1 0,1 0 0,0 0 0,0 0 1,-1-1-1,1 1 0,0-1 0,0 1 0,0-1 0,0 0 0,0 0 0,-5-3 0,8 4-60,1-1 0,-1 1 0,0 0 0,0-1 0,0 1 0,0 0 0,1-1 0,-1 1 0,0 0 0,0-1 0,1 1 0,-1 0 0,0 0 0,0-1 0,1 1 0,-1 0 0,0 0 0,1 0 0,-1-1 0,0 1 0,1 0 0,-1 0 0,1 0 0,-1 0 0,0 0 0,1 0 0,-1 0 0,0 0 0,1 0 0,-1 0 0,1 0 0,0 0 0,14-3 0,-4 2-91,0 0 0,0 1 0,0 1 0,0-1 0,0 2 0,0-1 0,-1 2 0,1-1 0,-1 2 0,1-1 0,-1 1 0,0 1 0,-1 0 0,19 11 0,-13-5-6735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3.799"/>
    </inkml:context>
    <inkml:brush xml:id="br0">
      <inkml:brushProperty name="width" value="0.05" units="cm"/>
      <inkml:brushProperty name="height" value="0.05" units="cm"/>
    </inkml:brush>
  </inkml:definitions>
  <inkml:trace contextRef="#ctx0" brushRef="#br0">1 36 24575,'3'0'0,"5"0"0,6 0 0,8 0 0,6 0 0,11 0 0,11 0 0,10-3 0,7-2 0,8-2 0,3-4 0,-11 1-8191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7.106"/>
    </inkml:context>
    <inkml:brush xml:id="br0">
      <inkml:brushProperty name="width" value="0.05" units="cm"/>
      <inkml:brushProperty name="height" value="0.05" units="cm"/>
    </inkml:brush>
  </inkml:definitions>
  <inkml:trace contextRef="#ctx0" brushRef="#br0">1 467 24575,'0'-3'0,"0"1"0,1-1 0,0 1 0,0 0 0,0-1 0,0 1 0,0 0 0,0-1 0,0 1 0,1 0 0,-1 0 0,1 0 0,0 0 0,-1 0 0,1 1 0,0-1 0,0 0 0,0 1 0,0-1 0,1 1 0,-1 0 0,0 0 0,0 0 0,4-1 0,9-4 0,1 0 0,25-5 0,-28 8 0,154-35 0,89-24 0,-209 47 0,0-1 0,-1-3 0,55-30 0,-95 46 0,1-1 0,-1 0 0,1-1 0,-1 1 0,0-1 0,-1 0 0,1 0 0,-1-1 0,0 0 0,0 0 0,-1 0 0,0 0 0,0-1 0,0 0 0,-1 1 0,0-1 0,0-1 0,-1 1 0,0 0 0,0-1 0,-1 1 0,1-16 0,-2 21 0,4-29 0,-4 30 0,0 1 0,0 0 0,0-1 0,0 1 0,1-1 0,-1 1 0,0 0 0,0-1 0,1 1 0,-1-1 0,0 1 0,0 0 0,1-1 0,-1 1 0,0 0 0,1-1 0,-1 1 0,0 0 0,1 0 0,-1-1 0,1 1 0,-1 0 0,1 0 0,0 0 0,0 0 0,0 0 0,-1 0 0,1 0 0,0 1 0,0-1 0,-1 0 0,1 1 0,0-1 0,0 1 0,-1-1 0,1 1 0,0-1 0,-1 1 0,1-1 0,-1 1 0,1-1 0,0 2 0,11 13 0,0 0 0,-1 1 0,-1 1 0,-1 0 0,0 0 0,-1 0 0,8 28 0,-3-2 0,-3 0 0,7 49 0,-13-52 0,-1 0 0,-2 0 0,-2 0 0,-1 1 0,-3-2 0,-9 42 0,14-77 0,-2 3 0,1 0 0,-1 0 0,2 0 0,-1 0 0,1 9 0,0-14 0,1 0 0,-1-1 0,0 1 0,1 0 0,-1 0 0,1-1 0,0 1 0,-1-1 0,1 1 0,0-1 0,0 1 0,0-1 0,0 1 0,0-1 0,0 0 0,0 1 0,1-1 0,-1 0 0,0 0 0,1 0 0,-1 0 0,1 0 0,-1 0 0,1 0 0,0-1 0,-1 1 0,3 0 0,8 2 0,-1-1 0,0-1 0,1 0 0,-1 0 0,23-2 0,61-13 0,-57 7 0,276-60-1365,-271 55-5461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7.805"/>
    </inkml:context>
    <inkml:brush xml:id="br0">
      <inkml:brushProperty name="width" value="0.05" units="cm"/>
      <inkml:brushProperty name="height" value="0.05" units="cm"/>
    </inkml:brush>
  </inkml:definitions>
  <inkml:trace contextRef="#ctx0" brushRef="#br0">367 238 24575,'13'-6'0,"0"-1"0,-1-1 0,0 0 0,21-18 0,-30 23 0,0 0 0,-1 1 0,1-1 0,-1 0 0,0 0 0,0 0 0,0-1 0,0 1 0,-1 0 0,1-1 0,-1 0 0,0 1 0,0-1 0,0 1 0,0-1 0,-1 0 0,1 0 0,-1 1 0,0-1 0,0 0 0,0 0 0,-1 0 0,0 1 0,-1-6 0,0 4 0,0 0 0,-1 0 0,0 0 0,0 0 0,0 1 0,-1-1 0,0 1 0,1 0 0,-1 0 0,-1 0 0,1 1 0,0 0 0,-1-1 0,0 2 0,0-1 0,0 0 0,0 1 0,0 0 0,0 0 0,-8-1 0,-3-2 0,-1 2 0,1 0 0,-1 1 0,1 1 0,-28 0 0,30 2 0,-1 1 0,1 0 0,-1 0 0,1 2 0,0 0 0,0 0 0,0 2 0,1-1 0,0 2 0,-23 14 0,29-17 0,1 1 0,0 1 0,0-1 0,0 1 0,1 0 0,0 0 0,0 1 0,0-1 0,1 1 0,0 0 0,0 0 0,1 1 0,0-1 0,0 1 0,1 0 0,-1 0 0,2 0 0,-1-1 0,1 2 0,0 15 0,2-11 0,1 1 0,0 0 0,1 0 0,1-1 0,0 0 0,0 0 0,1 0 0,1 0 0,0-1 0,1 0 0,16 23 0,9 4 0,71 70 0,-56-62 0,-40-39 0,5 3 0,-1 0 0,-1 1 0,0 1 0,14 23 0,-23-34 0,0 0 0,1 1 0,-1-1 0,0 0 0,0 1 0,0 0 0,-1-1 0,1 1 0,-1-1 0,1 1 0,-1 0 0,0-1 0,0 1 0,0 0 0,0 0 0,-1-1 0,1 1 0,-1-1 0,1 1 0,-1 0 0,0-1 0,0 1 0,0-1 0,0 0 0,-1 1 0,1-1 0,-1 0 0,1 0 0,-1 0 0,0 0 0,0 0 0,0 0 0,0 0 0,-4 2 0,-2 1 34,0 0 1,0-1-1,0 0 0,-1-1 0,0 0 0,1 0 0,-1-1 0,0 0 0,-12 1 1,-5-1-889,-51-3 1,33-2-5973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8.055"/>
    </inkml:context>
    <inkml:brush xml:id="br0">
      <inkml:brushProperty name="width" value="0.05" units="cm"/>
      <inkml:brushProperty name="height" value="0.05" units="cm"/>
    </inkml:brush>
  </inkml:definitions>
  <inkml:trace contextRef="#ctx0" brushRef="#br0">79 10 24575,'3'-2'0,"0"1"0,0 0 0,0-1 0,1 1 0,-1 1 0,0-1 0,0 0 0,1 1 0,-1-1 0,1 1 0,4 0 0,-7 1 0,1-1 0,-1 1 0,1-1 0,-1 1 0,0-1 0,1 1 0,-1 0 0,0 0 0,1-1 0,-1 1 0,0 0 0,0 0 0,0 0 0,0 0 0,0 0 0,0 1 0,0-1 0,0 0 0,-1 0 0,1 1 0,0-1 0,-1 0 0,1 1 0,-1-1 0,1 1 0,-1-1 0,0 1 0,1 2 0,3 33 0,-2 0 0,-4 70 0,0-66 0,-2 27 114,-4 0 0,-26 111 0,-60 125-1821,81-273-5119</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8.428"/>
    </inkml:context>
    <inkml:brush xml:id="br0">
      <inkml:brushProperty name="width" value="0.05" units="cm"/>
      <inkml:brushProperty name="height" value="0.05" units="cm"/>
    </inkml:brush>
  </inkml:definitions>
  <inkml:trace contextRef="#ctx0" brushRef="#br0">0 55 24575,'1'-1'0,"-1"0"0,1 1 0,-1-1 0,1 0 0,0 1 0,-1-1 0,1 0 0,0 1 0,-1-1 0,1 1 0,0-1 0,0 1 0,0-1 0,-1 1 0,1-1 0,0 1 0,0 0 0,0 0 0,0-1 0,0 1 0,0 0 0,0 0 0,0 0 0,0 0 0,0 0 0,-1 0 0,3 1 0,-2 0 0,0 0 0,0 0 0,0 0 0,-1 0 0,1 0 0,0 0 0,0 1 0,-1-1 0,1 0 0,-1 0 0,1 1 0,-1-1 0,0 0 0,1 1 0,-1-1 0,0 1 0,0-1 0,0 0 0,0 2 0,0 22 0,-4 40 0,1-43 0,2-1 0,0 0 0,3 24 0,-1-36 0,1 0 0,-1 0 0,2-1 0,-1 1 0,1 0 0,0-1 0,1 0 0,0 0 0,1 0 0,5 8 0,-8-12 0,1-1 0,0 0 0,0-1 0,0 1 0,0 0 0,0-1 0,0 0 0,1 1 0,-1-1 0,1 0 0,0-1 0,-1 1 0,1-1 0,0 0 0,0 0 0,0 0 0,0 0 0,0-1 0,0 1 0,0-1 0,0 0 0,0 0 0,0-1 0,7-1 0,-4 0 0,1 0 0,0-1 0,-1 0 0,1-1 0,-1 0 0,0 0 0,0 0 0,-1-1 0,1 0 0,-1 0 0,0-1 0,0 0 0,-1 0 0,0 0 0,0-1 0,0 1 0,5-11 0,6-13 0,-1-2 0,20-54 0,-30 71 0,11-42 0,-12 41 0,1 0 0,0 0 0,9-19 0,-14 35 0,0-1 0,0 1 0,0 0 0,1-1 0,-1 1 0,0 0 0,0-1 0,0 1 0,0 0 0,0-1 0,0 1 0,1 0 0,-1-1 0,0 1 0,0 0 0,1 0 0,-1-1 0,0 1 0,0 0 0,1 0 0,-1-1 0,0 1 0,0 0 0,1 0 0,-1 0 0,0 0 0,1 0 0,-1-1 0,0 1 0,1 0 0,-1 0 0,0 0 0,1 0 0,-1 0 0,0 0 0,1 0 0,-1 0 0,0 0 0,1 0 0,-1 0 0,0 0 0,1 0 0,-1 1 0,0-1 0,1 0 0,-1 0 0,0 0 0,1 0 0,-1 1 0,0-1 0,0 0 0,1 0 0,-1 0 0,0 1 0,0-1 0,1 0 0,-1 1 0,0-1 0,10 22 0,0 18 0,-1 1 0,6 81 0,-10 86 0,-14-69-1365,0-82-5461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8.973"/>
    </inkml:context>
    <inkml:brush xml:id="br0">
      <inkml:brushProperty name="width" value="0.05" units="cm"/>
      <inkml:brushProperty name="height" value="0.05" units="cm"/>
    </inkml:brush>
  </inkml:definitions>
  <inkml:trace contextRef="#ctx0" brushRef="#br0">132 17 24575,'-2'-2'0,"0"1"0,0-1 0,1 1 0,-1 0 0,0-1 0,0 1 0,-1 0 0,1 0 0,0 0 0,0 0 0,0 1 0,-1-1 0,1 1 0,0-1 0,-1 1 0,1 0 0,0 0 0,-1 0 0,1 0 0,0 0 0,-1 0 0,1 1 0,0-1 0,-4 2 0,3 0 0,-1-1 0,1 1 0,0 0 0,0-1 0,1 1 0,-1 1 0,0-1 0,1 0 0,-1 1 0,1-1 0,0 1 0,0 0 0,0 0 0,0-1 0,-3 8 0,0 3 0,0 1 0,1 0 0,1 0 0,0 0 0,-1 17 0,-1 77 0,5-75 0,9 429 0,0-191 0,-8-150-1365,1-19-5461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29.518"/>
    </inkml:context>
    <inkml:brush xml:id="br0">
      <inkml:brushProperty name="width" value="0.05" units="cm"/>
      <inkml:brushProperty name="height" value="0.05" units="cm"/>
    </inkml:brush>
  </inkml:definitions>
  <inkml:trace contextRef="#ctx0" brushRef="#br0">920 314 24575,'9'-9'0,"0"0"0,-1 0 0,0-1 0,-1-1 0,12-19 0,-18 28 0,0-1 0,1 0 0,-1 1 0,0-1 0,-1 0 0,1 0 0,0 1 0,-1-1 0,0 0 0,1 0 0,-1 0 0,0 0 0,0 1 0,-1-1 0,1 0 0,-1 0 0,1 0 0,-1 1 0,0-1 0,0 0 0,0 0 0,0 1 0,-1-1 0,1 1 0,-1 0 0,0-1 0,1 1 0,-1 0 0,0 0 0,0 0 0,-4-3 0,-2 0 0,1 0 0,-1 1 0,0 1 0,0-1 0,0 1 0,-1 0 0,1 1 0,-1 0 0,1 0 0,-1 1 0,0 0 0,0 1 0,-13 0 0,-7 2 0,0 1 0,-51 12 0,30-2 0,1 2 0,0 3 0,1 1 0,1 3 0,1 1 0,2 3 0,0 1 0,1 3 0,2 1 0,-37 37 0,61-52 0,2 2 0,0 0 0,0 0 0,2 2 0,0-1 0,2 2 0,0-1 0,1 2 0,-12 37 0,19-47 0,0 0 0,1 0 0,0 1 0,0-1 0,1 0 0,1 1 0,0-1 0,1 0 0,1 1 0,0-1 0,0 0 0,1 0 0,0 0 0,1 0 0,1 0 0,0-1 0,0 0 0,1 0 0,14 19 0,-5-14-32,0 1-1,1-2 0,1 0 1,0-1-1,1-1 1,0 0-1,1-2 0,1 0 1,0-1-1,23 8 1,18 4-190,0-3-1,83 14 1,-2-9-290,0-6-1,146-1 0,290-40-472,-409 4 1026,324-78 0,-398 70-246,-2-4-1,-1-4 1,-1-5-1,152-90 1,-199 101 137,-1-1-1,40-39 1,-62 50 39,-2-1 0,0-1 1,-1 0-1,-1-2 0,19-33 0,-30 45 68,0 0-1,-1 0 1,-1 0-1,0-1 0,-1 1 1,0-1-1,0 0 1,-1 0-1,0-12 1,-2 16 24,0 0 0,-1-1 1,0 1-1,0 0 0,-1 1 1,0-1-1,0 0 1,-1 0-1,0 1 0,0 0 1,-1-1-1,0 1 0,0 0 1,-8-8-1,1 3 148,0-1 0,-2 2 0,1 0 0,-2 0-1,1 1 1,-1 1 0,-1 0 0,-30-13 0,1 4-217,-93-22 0,4 10-415,-240-20-1,-143 34-417,-54 48-735,431-17-1711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30.177"/>
    </inkml:context>
    <inkml:brush xml:id="br0">
      <inkml:brushProperty name="width" value="0.05" units="cm"/>
      <inkml:brushProperty name="height" value="0.05" units="cm"/>
    </inkml:brush>
  </inkml:definitions>
  <inkml:trace contextRef="#ctx0" brushRef="#br0">348 107 24575,'-14'65'0,"14"-39"0,2 1 0,10 51 0,-3-23 0,0 23 0,-4 1 0,-3 0 0,-3 0 0,-4 0 0,-4 0 0,-19 81 0,-4-28 0,-6-2 0,-94 214 0,111-296 0,-39 94 0,48-109 0,1 0 0,-8 47 0,18-71 0,-1 0 0,2 0 0,-1-1 0,1 1 0,0 0 0,1 0 0,0 0 0,0 0 0,1-1 0,4 13 0,-3-15 0,0 0 0,0-1 0,0 1 0,0-1 0,1 0 0,0 0 0,0 0 0,1-1 0,-1 1 0,1-1 0,0 0 0,0 0 0,0-1 0,1 0 0,7 5 0,12 2 0,0 0 0,1-2 0,0 0 0,42 6 0,115 5 0,-166-18 0,446 19-1230,4-21-751,-385 0 1745,1414-38-178,-1481 39 412,431-39-757,-429 37 783,0-1 0,0 0-1,0-2 1,0 0 0,-1-1 0,0 0-1,17-10 1,-31 15 46,1-1 0,0 0 0,0 0 0,-1-1 0,0 1 0,1 0 0,-1-1 0,0 0 0,0 1 0,0-1 0,-1 0-1,1 0 1,-1 0 0,1 0 0,-1 0 0,0 0 0,0-1 0,0 1 0,-1 0 0,1 0 0,-1-1 0,0 1 0,0 0 0,0-1 0,0 1 0,0 0 0,-2-6-1,-2-5 272,-1-1 0,0 1 0,-1 1 0,-14-25 0,17 31-353,-149-292 520,125 237-440,3-2 1,2 0-1,-12-67 0,18 41-68,5 0 0,3-1 0,6-118 0,39-271 0,-32 431 0,12-219 0,-29 462-1365,4-136-5461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31.451"/>
    </inkml:context>
    <inkml:brush xml:id="br0">
      <inkml:brushProperty name="width" value="0.05" units="cm"/>
      <inkml:brushProperty name="height" value="0.05" units="cm"/>
    </inkml:brush>
  </inkml:definitions>
  <inkml:trace contextRef="#ctx0" brushRef="#br0">2 269 24575,'0'-20'0,"-1"-12"0,1 0 0,2 0 0,1 1 0,1-1 0,10-33 0,-14 63 0,1 0 0,-1 1 0,1-1 0,-1 0 0,1 0 0,0 1 0,0-1 0,0 1 0,0-1 0,0 1 0,0-1 0,0 1 0,2-2 0,-3 3 0,1 0 0,-1 0 0,1 0 0,-1 0 0,0 0 0,1 0 0,-1 0 0,1 0 0,-1 0 0,0 0 0,1 0 0,-1 0 0,1 0 0,-1 0 0,0 0 0,1 0 0,-1 0 0,0 1 0,1-1 0,-1 0 0,0 0 0,1 0 0,-1 1 0,0-1 0,1 0 0,-1 1 0,0-1 0,0 0 0,1 0 0,-1 1 0,0-1 0,0 1 0,0-1 0,1 1 0,2 5 0,-1 0 0,0 0 0,1 0 0,-2 0 0,3 12 0,4 53 0,0 74 0,-4-31 0,6 85 0,-8-182 0,-2-17 0,0 0 0,1 0 0,-1 0 0,0 0 0,0 0 0,0 0 0,0 0 0,0 0 0,0 0 0,1 0 0,-1 0 0,0 0 0,0 0 0,0 0 0,0 0 0,0 0 0,0 0 0,1 0 0,-1 0 0,0 0 0,0 0 0,0 0 0,0 0 0,0 0 0,0 0 0,1 0 0,-1 0 0,0 0 0,0-1 0,0 1 0,0 0 0,0 0 0,0 0 0,0 0 0,0 0 0,0 0 0,0 0 0,0-1 0,0 1 0,1 0 0,-1 0 0,0 0 0,0 0 0,0 0 0,0 0 0,0-1 0,0 1 0,0 0 0,0 0 0,0 0 0,10-31 0,-9 25 0,57-163 0,-50 150 0,1 1 0,1 0 0,0 0 0,2 1 0,0 0 0,23-24 0,-31 36 0,1 1 0,0 0 0,0 0 0,0 0 0,1 0 0,-1 1 0,1 0 0,0 0 0,0 1 0,0-1 0,0 1 0,10-1 0,-13 2 0,1 1 0,-1 0 0,1 0 0,-1 0 0,1 0 0,-1 1 0,1 0 0,-1 0 0,1 0 0,-1 0 0,0 0 0,1 0 0,-1 1 0,0 0 0,0-1 0,0 1 0,0 1 0,0-1 0,-1 0 0,1 1 0,-1-1 0,1 1 0,3 5 0,2 5 0,-1 1 0,0-1 0,-1 1 0,-1 0 0,0 1 0,-1-1 0,4 23 0,7 22 0,-15-58 0,0 0 0,0 0 0,0 0 0,1 1 0,-1-1 0,1 0 0,-1 0 0,1 0 0,-1 0 0,1 0 0,-1 0 0,1 0 0,0 0 0,0 0 0,-1 0 0,1 0 0,0-1 0,0 1 0,0 0 0,0 0 0,0-1 0,1 2 0,-1-3 0,0 1 0,0 0 0,0 0 0,0 0 0,0-1 0,0 1 0,-1-1 0,1 1 0,0 0 0,0-1 0,0 1 0,-1-1 0,1 0 0,0 1 0,-1-1 0,1 0 0,0 1 0,-1-1 0,1 0 0,-1 0 0,1 0 0,5-9 0,-1 0 0,-1 0 0,5-13 0,7-29 0,-2-1 0,-2-1 0,-3 0 0,-3 0 0,1-57 0,-23 254 0,12 232 0,4-290 0,0-82 0,0 3 0,0-1 0,0 1 0,1-1 0,-1 1 0,1-1 0,2 6 0,-2-10 0,-1 0 0,0 0 0,1 0 0,-1 0 0,1-1 0,-1 1 0,1 0 0,0 0 0,-1-1 0,1 1 0,0 0 0,0-1 0,-1 1 0,1 0 0,0-1 0,0 1 0,0-1 0,0 0 0,0 1 0,0-1 0,0 0 0,0 1 0,0-1 0,0 0 0,-1 0 0,1 0 0,0 0 0,0 0 0,0 0 0,0 0 0,0 0 0,0-1 0,0 1 0,0 0 0,0 0 0,0-1 0,0 1 0,0-1 0,0 1 0,1-2 0,27-13 0,-2-1 0,1-1 0,-2-2 0,44-39 0,-51 41 0,2-1 0,-2-1 0,0-1 0,-2 0 0,22-31 0,-29 36 0,-1-1 0,0 0 0,-1 0 0,-1-1 0,-1 0 0,0 0 0,5-26 0,-11 42 0,0-1 0,1 0 0,-1 0 0,0 1 0,0-1 0,0 0 0,0 0 0,0 1 0,0-1 0,0 0 0,0 0 0,-1 1 0,1-1 0,-1 0 0,0 0 0,1 1 0,-1-1 0,0 1 0,0-1 0,0 1 0,0-1 0,0 1 0,-3-3 0,3 3 0,-1 0 0,1 1 0,-1-1 0,0 1 0,1-1 0,-1 1 0,0 0 0,0-1 0,1 1 0,-1 0 0,0 0 0,0 0 0,1 1 0,-1-1 0,0 0 0,0 1 0,1-1 0,-1 1 0,0-1 0,1 1 0,-1 0 0,1 0 0,-4 1 0,-10 9 0,0 0 0,1 0 0,0 2 0,0-1 0,2 2 0,-1 0 0,2 0 0,0 1 0,-10 18 0,18-27 0,0-1 0,1 1 0,0-1 0,0 1 0,0 0 0,0 0 0,1 0 0,0 0 0,1 0 0,-1 0 0,1 9 0,0-13 0,1 0 0,-1 0 0,1 0 0,-1 0 0,1 0 0,-1 0 0,1 0 0,0-1 0,0 1 0,0 0 0,0-1 0,0 1 0,0 0 0,0-1 0,1 0 0,-1 1 0,1-1 0,-1 0 0,1 1 0,-1-1 0,1 0 0,0 0 0,-1 0 0,1 0 0,0-1 0,0 1 0,0 0 0,0-1 0,0 0 0,0 1 0,0-1 0,-1 0 0,1 0 0,0 0 0,0 0 0,0 0 0,0 0 0,4-1 0,2-1 0,-1 0 0,1-1 0,-1 1 0,1-1 0,-1-1 0,0 0 0,0 1 0,0-2 0,-1 1 0,1-1 0,-1 0 0,5-6 0,-3 3 0,1 1 0,0 0 0,0 1 0,0 0 0,12-5 0,-20 10 0,1 1 0,-1-1 0,0 1 0,1-1 0,-1 1 0,1 0 0,-1-1 0,0 1 0,1 0 0,-1 0 0,1 0 0,-1 0 0,1 0 0,-1 0 0,1 0 0,-1 1 0,0-1 0,1 0 0,-1 1 0,0-1 0,1 1 0,-1 0 0,0-1 0,1 1 0,-1 0 0,0 0 0,0 0 0,0-1 0,0 2 0,0-1 0,0 0 0,0 0 0,0 0 0,0 0 0,1 2 0,1 5 0,0 0 0,0 0 0,0 0 0,-1 1 0,1 9 0,4 12 0,-5-25 0,-1-1 0,1 0 0,0 0 0,0 0 0,0 0 0,1 0 0,-1-1 0,1 1 0,0-1 0,0 1 0,0-1 0,0 0 0,1 0 0,-1-1 0,1 1 0,6 3 0,-7-5 0,0 0 0,0 0 0,0 0 0,1-1 0,-1 1 0,0-1 0,0 1 0,1-1 0,-1 0 0,0-1 0,1 1 0,-1-1 0,0 1 0,0-1 0,0 0 0,1 0 0,-1 0 0,0 0 0,0-1 0,0 1 0,-1-1 0,1 0 0,3-2 0,37-35 0,-33 28 0,1 0 0,1 1 0,20-13 0,-29 21 0,1 0 0,-1 0 0,0 1 0,1-1 0,-1 1 0,1 0 0,-1 0 0,1 0 0,-1 1 0,1-1 0,0 1 0,-1 0 0,1 0 0,0 0 0,0 0 0,-1 1 0,1-1 0,-1 1 0,7 2 0,29 12-1365,-19-8-5461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32.528"/>
    </inkml:context>
    <inkml:brush xml:id="br0">
      <inkml:brushProperty name="width" value="0.05" units="cm"/>
      <inkml:brushProperty name="height" value="0.05" units="cm"/>
    </inkml:brush>
  </inkml:definitions>
  <inkml:trace contextRef="#ctx0" brushRef="#br0">1 227 24575,'-1'-7'0,"2"1"0,-1 0 0,1-1 0,0 1 0,2-8 0,-3 13 0,0 1 0,1-1 0,-1 1 0,0-1 0,0 1 0,0-1 0,1 1 0,-1 0 0,0-1 0,1 1 0,-1-1 0,0 1 0,1 0 0,-1-1 0,0 1 0,1 0 0,-1-1 0,1 1 0,-1 0 0,1-1 0,-1 1 0,0 0 0,1 0 0,-1 0 0,1 0 0,-1-1 0,2 1 0,-1 1 0,1-1 0,-1 1 0,0-1 0,1 1 0,-1 0 0,0 0 0,0-1 0,0 1 0,0 0 0,1 0 0,-1 0 0,-1 0 0,1 1 0,0-1 0,1 2 0,6 9 0,-1-1 0,-1 1 0,0 0 0,0 1 0,-2 0 0,6 19 0,11 82 0,-18-95 0,-2 1 0,0-1 0,-3 34 0,2-47 0,-1 1 0,0 0 0,-1-1 0,0 1 0,0-1 0,0 1 0,-1-1 0,1 0 0,-1 0 0,-1 0 0,1 0 0,-1-1 0,0 1 0,-5 4 0,8-9 0,1 0 0,-1-1 0,1 1 0,-1-1 0,1 1 0,-1 0 0,0-1 0,1 1 0,-1-1 0,0 1 0,1-1 0,-1 0 0,0 1 0,1-1 0,-1 0 0,0 1 0,0-1 0,0 0 0,1 0 0,-1 0 0,0 0 0,0 0 0,0 0 0,1 0 0,-1 0 0,0 0 0,0 0 0,0 0 0,1 0 0,-1 0 0,0-1 0,0 1 0,1 0 0,-1-1 0,0 1 0,0-1 0,1 1 0,-1 0 0,0-1 0,1 0 0,-1 1 0,1-1 0,-1 1 0,1-1 0,-1 0 0,1 1 0,-1-1 0,0-1 0,0-1 0,-1-1 0,1 1 0,0-1 0,0 1 0,0-1 0,0 0 0,1 0 0,0 1 0,-1-5 0,3-18 0,1 0 0,1 0 0,2 1 0,15-47 0,47-95 0,-63 156 0,4-11 0,4-8 0,0 0 0,2 1 0,2 0 0,21-29 0,-37 57 0,0-1 0,0 1 0,0-1 0,1 1 0,-1 0 0,0 0 0,0-1 0,1 1 0,-1 0 0,0 0 0,1 0 0,-1 1 0,1-1 0,0 0 0,-1 0 0,1 1 0,0-1 0,-1 1 0,1 0 0,0-1 0,-1 1 0,1 0 0,0 0 0,0 0 0,-1 0 0,3 1 0,-2 0 0,1 0 0,-1 0 0,0 1 0,0-1 0,0 1 0,0 0 0,-1-1 0,1 1 0,0 0 0,-1 0 0,1 0 0,-1 0 0,0 0 0,0 1 0,0-1 0,0 0 0,1 5 0,5 12 0,-2 1 0,-1 0 0,0 0 0,1 31 0,-3 86 0,-3-94 0,-1 122 0,2-163 0,0-1 0,0 0 0,0 0 0,0 0 0,0 1 0,0-1 0,0 0 0,1 0 0,-1 0 0,0 0 0,1 1 0,-1-1 0,1 0 0,-1 0 0,1 0 0,-1 0 0,1 0 0,0 0 0,-1 0 0,2 1 0,-1-2 0,0 0 0,0 0 0,-1 0 0,1 0 0,0 0 0,0 0 0,-1 0 0,1-1 0,0 1 0,-1 0 0,1 0 0,0-1 0,-1 1 0,1 0 0,0-1 0,-1 1 0,1 0 0,-1-1 0,1 1 0,-1-1 0,1 1 0,-1-1 0,1-1 0,7-6 0,-2-1 0,12-18 0,-18 26 0,28-47 0,56-89 0,-69 116 0,1 1 0,0 0 0,2 2 0,23-22 0,-34 35 0,-1 1 0,0-1 0,1 1 0,0 0 0,0 0 0,0 1 0,0 0 0,9-2 0,-14 4 0,0 1 0,0-1 0,1 1 0,-1 0 0,0 0 0,0 0 0,1 0 0,-1 0 0,0 0 0,1 0 0,-1 1 0,0-1 0,0 1 0,1 0 0,-1 0 0,0 0 0,0 0 0,0 0 0,0 0 0,0 0 0,0 1 0,-1-1 0,1 1 0,0-1 0,-1 1 0,1 0 0,-1-1 0,1 1 0,-1 0 0,0 0 0,2 4 0,1 3 0,0 0 0,-1 1 0,0 0 0,-1 0 0,0-1 0,-1 1 0,0 0 0,0 17 0,-10 84 0,4-71 0,-5 78-1365,9-92-5461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32.898"/>
    </inkml:context>
    <inkml:brush xml:id="br0">
      <inkml:brushProperty name="width" value="0.05" units="cm"/>
      <inkml:brushProperty name="height" value="0.05" units="cm"/>
    </inkml:brush>
  </inkml:definitions>
  <inkml:trace contextRef="#ctx0" brushRef="#br0">146 172 24575,'9'-28'0,"-1"-1"0,7-52 0,-15 79 0,0 0 0,0 0 0,0 0 0,0 1 0,0-1 0,0 0 0,-1 0 0,1 0 0,0 0 0,-1 0 0,0 0 0,1 1 0,-2-4 0,1 5 0,1-1 0,-1 1 0,0-1 0,1 1 0,-1 0 0,1-1 0,-1 1 0,0 0 0,1-1 0,-1 1 0,0 0 0,1 0 0,-1 0 0,0 0 0,0-1 0,1 1 0,-1 0 0,0 0 0,1 0 0,-1 0 0,0 1 0,0-1 0,1 0 0,-1 0 0,0 0 0,1 1 0,-1-1 0,0 0 0,1 1 0,-1-1 0,0 0 0,1 1 0,-1-1 0,1 1 0,-1-1 0,1 1 0,-2 0 0,-4 5 0,-1 0 0,0 0 0,1 1 0,0 0 0,1 0 0,0 0 0,0 1 0,-5 10 0,-28 70 0,29-65 0,-2 1 0,-13 38 0,23-56 0,-1-1 0,1 1 0,0 0 0,0-1 0,0 1 0,1 0 0,0 0 0,1 8 0,-1-13 0,0 1 0,0-1 0,0 0 0,1 0 0,-1 0 0,0 0 0,1 0 0,-1 0 0,1 0 0,0 0 0,-1 0 0,1 0 0,0 0 0,-1 0 0,1 0 0,0-1 0,0 1 0,0 0 0,0 0 0,0-1 0,0 1 0,0-1 0,0 1 0,1 0 0,0-1 0,0 1 0,1-1 0,-1 0 0,0 1 0,1-1 0,-1 0 0,1-1 0,-1 1 0,0 0 0,1-1 0,2 0 0,3-2 0,1-1 0,0 1 0,-1-1 0,15-10 0,3-6 0,-1-2 0,-1-1 0,35-40 0,20-21 0,-75 80 0,1-1 0,0 1 0,0 1 0,1-1 0,-1 1 0,10-5 0,-14 7 0,0 1 0,1 0 0,-1-1 0,0 1 0,0 0 0,0 0 0,0 0 0,0-1 0,1 1 0,-1 0 0,0 1 0,0-1 0,0 0 0,0 0 0,0 0 0,1 1 0,-1-1 0,0 0 0,0 1 0,0-1 0,0 1 0,0 0 0,0-1 0,0 1 0,0 0 0,-1-1 0,1 1 0,0 0 0,0 0 0,0 0 0,-1 0 0,1 0 0,0 0 0,-1 0 0,1 0 0,-1 0 0,1 0 0,-1 0 0,0 0 0,0 0 0,1 0 0,-1 1 0,0-1 0,0 1 0,4 25 0,-1-1 0,-2 1 0,0-1 0,-5 34 0,2-2 0,1-23-1365,0-6-5461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4.825"/>
    </inkml:context>
    <inkml:brush xml:id="br0">
      <inkml:brushProperty name="width" value="0.05" units="cm"/>
      <inkml:brushProperty name="height" value="0.05" units="cm"/>
    </inkml:brush>
  </inkml:definitions>
  <inkml:trace contextRef="#ctx0" brushRef="#br0">4 116 24575,'-3'0'0,"2"0"0,4-3 0,5-1 0,8-3 0,6-1 0,7-1 0,7-3 0,10 1 0,7-1 0,7 2 0,6-1 0,3 1 0,1 0 0,-13 2-8191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33.222"/>
    </inkml:context>
    <inkml:brush xml:id="br0">
      <inkml:brushProperty name="width" value="0.05" units="cm"/>
      <inkml:brushProperty name="height" value="0.05" units="cm"/>
    </inkml:brush>
  </inkml:definitions>
  <inkml:trace contextRef="#ctx0" brushRef="#br0">0 151 24575,'9'-24'0,"-9"21"0,1-1 0,0 1 0,0 0 0,1 0 0,-1 0 0,1-1 0,-1 1 0,1 1 0,0-1 0,0 0 0,0 0 0,1 1 0,3-5 0,-5 7 0,0 0 0,0-1 0,0 1 0,0 0 0,-1-1 0,1 1 0,0 0 0,0 0 0,0 0 0,0 0 0,0 0 0,0 0 0,0 0 0,0 0 0,0 0 0,0 0 0,-1 0 0,1 1 0,0-1 0,0 0 0,0 1 0,0-1 0,0 1 0,-1-1 0,1 1 0,0-1 0,0 1 0,-1-1 0,1 1 0,0 0 0,-1-1 0,1 1 0,-1 0 0,1 1 0,19 29 0,-19-29 0,7 16 0,0 0 0,-1 1 0,-2-1 0,0 1 0,0 0 0,-2 0 0,0 1 0,-2-1 0,-1 35 0,-5-30 0,0-15 0,5-9 0,0 0 0,0 0 0,-1-1 0,1 1 0,0 0 0,0 0 0,-1 0 0,1 0 0,0 0 0,0 0 0,0-1 0,-1 1 0,1 0 0,0 0 0,0 0 0,0 0 0,-1-1 0,1 1 0,0 0 0,0 0 0,0 0 0,0-1 0,0 1 0,0 0 0,0 0 0,-1-1 0,1 1 0,0 0 0,0 0 0,0-1 0,0 1 0,0 0 0,0 0 0,0-1 0,0 1 0,-1-7 0,0 0 0,1-1 0,0 1 0,0 0 0,0 0 0,1 0 0,0 0 0,0 0 0,1 0 0,0 0 0,0 0 0,7-12 0,2-4 0,1 0 0,19-25 0,-15 24 0,2 1 0,34-36 0,-45 52 0,0 0 0,1 0 0,0 1 0,0 0 0,1 1 0,0 0 0,0 0 0,0 1 0,0 0 0,1 0 0,13-2 0,-19 5-85,0 1 0,1-1-1,-1 1 1,0 0 0,1 1-1,-1-1 1,1 1 0,-1 0-1,0 0 1,0 0 0,1 0-1,-1 1 1,0 0 0,0-1-1,6 6 1,8 6-6741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6:33.581"/>
    </inkml:context>
    <inkml:brush xml:id="br0">
      <inkml:brushProperty name="width" value="0.05" units="cm"/>
      <inkml:brushProperty name="height" value="0.05" units="cm"/>
    </inkml:brush>
  </inkml:definitions>
  <inkml:trace contextRef="#ctx0" brushRef="#br0">184 241 24575,'2'0'0,"1"-1"0,-1 1 0,0-1 0,0 0 0,0 1 0,0-1 0,-1 0 0,1 0 0,0 0 0,0-1 0,0 1 0,-1 0 0,1-1 0,-1 1 0,1 0 0,-1-1 0,0 0 0,1 1 0,0-3 0,3-3 0,-1 0 0,0 0 0,4-12 0,-3 6 0,-1-1 0,0 0 0,3-24 0,-7 33 0,1-1 0,-1 1 0,1-1 0,-2 1 0,1-1 0,-1 1 0,1-1 0,-1 1 0,-1-1 0,1 1 0,-1 0 0,-3-8 0,4 12 0,0-1 0,0 1 0,0 0 0,0 0 0,0-1 0,0 1 0,0 0 0,0 0 0,-1 0 0,1 0 0,0 0 0,0 0 0,-1 0 0,1 1 0,-1-1 0,1 0 0,-1 1 0,1-1 0,-1 1 0,1 0 0,-1-1 0,-2 1 0,0 0 0,1 1 0,0-1 0,0 1 0,0 0 0,0 0 0,0 0 0,0 0 0,0 0 0,1 1 0,-6 3 0,-4 3 0,1 1 0,1 0 0,-19 22 0,16-16 0,0 1 0,1 1 0,0 0 0,2 1 0,0 0 0,1 1 0,1 0 0,0 0 0,2 0 0,0 1 0,-3 22 0,9-38 0,-1 1 0,1 0 0,0 0 0,0 0 0,0-1 0,1 1 0,0 0 0,0-1 0,0 1 0,1 0 0,-1-1 0,1 1 0,4 6 0,-5-9 0,1 0 0,-1 0 0,1-1 0,-1 1 0,1-1 0,0 1 0,-1-1 0,1 1 0,0-1 0,0 0 0,0 0 0,0 0 0,0 0 0,0 0 0,1-1 0,-1 1 0,0-1 0,0 1 0,1-1 0,-1 0 0,0 0 0,0 0 0,1 0 0,-1 0 0,0 0 0,0-1 0,1 1 0,-1-1 0,0 0 0,3-1 0,6-2 0,-1-1 0,0 0 0,0-1 0,0 0 0,0-1 0,-1 0 0,0-1 0,-1 0 0,1 0 0,-2 0 0,1-1 0,-1-1 0,0 1 0,9-20 0,5-11 0,-3-1 0,20-60 0,-35 91 0,-2 5 0,1 1 0,-1 0 0,1 0 0,0 0 0,0 0 0,1 0 0,3-4 0,-6 7 0,1 1 0,-1-1 0,1 1 0,0-1 0,-1 1 0,1 0 0,-1-1 0,1 1 0,0 0 0,-1-1 0,1 1 0,0 0 0,-1 0 0,1-1 0,0 1 0,0 0 0,-1 0 0,1 0 0,1 0 0,0 1 0,-1-1 0,0 1 0,1-1 0,-1 1 0,0-1 0,0 1 0,0 0 0,1 0 0,-1-1 0,0 1 0,0 0 0,0 0 0,0 0 0,1 2 0,12 16 0,-1 0 0,-1 1 0,15 33 0,6 8 0,83 115-1365,-78-129-5461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39.700"/>
    </inkml:context>
    <inkml:brush xml:id="br0">
      <inkml:brushProperty name="width" value="0.05" units="cm"/>
      <inkml:brushProperty name="height" value="0.05" units="cm"/>
    </inkml:brush>
  </inkml:definitions>
  <inkml:trace contextRef="#ctx0" brushRef="#br0">2 274 24575,'-1'-10'0,"1"9"0,0 1 0,0-1 0,-1 0 0,1 0 0,0 0 0,0 0 0,0 0 0,0 1 0,0-1 0,1 0 0,-1 0 0,0 0 0,0 0 0,0 0 0,1 1 0,-1-1 0,0 0 0,1 0 0,-1 1 0,1-1 0,-1 0 0,1 1 0,-1-1 0,1 0 0,-1 1 0,1-1 0,0 0 0,-1 1 0,1-1 0,0 1 0,0 0 0,-1-1 0,1 1 0,0 0 0,0-1 0,0 1 0,-1 0 0,1 0 0,0-1 0,0 1 0,0 0 0,0 0 0,1 0 0,0 0 0,0-1 0,0 1 0,0 0 0,0 0 0,1 0 0,-1 0 0,0 0 0,0 0 0,0 0 0,1 1 0,-1-1 0,0 1 0,0 0 0,0-1 0,0 1 0,0 0 0,0 0 0,3 3 0,-2-2 0,0 1 0,0 0 0,-1 0 0,0 0 0,1 0 0,-1 0 0,0 0 0,0 1 0,-1-1 0,2 5 0,2 6 0,-1 0 0,0 1 0,-2 0 0,2 22 0,2 137 0,-7-144 0,-2 0 0,-1 0 0,-14 52 0,17-78 0,-8 22 0,9-25 0,-1 0 0,1 0 0,0 0 0,-1 0 0,1 0 0,-1 0 0,1 0 0,-1-1 0,0 1 0,1 0 0,-1 0 0,0 0 0,0-1 0,1 1 0,-1 0 0,0-1 0,0 1 0,0-1 0,-2 2 0,3-3 0,-1 1 0,1 0 0,-1-1 0,0 1 0,1-1 0,-1 1 0,1-1 0,0 1 0,-1-1 0,1 0 0,-1 1 0,1-1 0,0 1 0,-1-1 0,1 0 0,0 1 0,0-1 0,0 0 0,-1 1 0,1-1 0,0 0 0,0 1 0,0-1 0,0 0 0,0-1 0,-1-24 0,1 23 0,0-41 0,2 0 0,2 0 0,2 1 0,13-47 0,4 6 0,36-87 0,-55 160 0,7-18 0,31-57 0,-39 80 0,1 0 0,0 0 0,0 0 0,0 0 0,1 1 0,0 0 0,0 0 0,0 0 0,0 1 0,1 0 0,0 0 0,0 0 0,0 0 0,0 1 0,9-3 0,-12 5 0,1 1 0,-1 0 0,1-1 0,-1 1 0,1 1 0,-1-1 0,1 0 0,-1 1 0,1 0 0,-1 0 0,1 0 0,-1 0 0,0 0 0,0 1 0,1-1 0,-1 1 0,0 0 0,0 0 0,-1 0 0,1 0 0,0 1 0,3 4 0,5 5 0,-1 1 0,0-1 0,12 23 0,2 11 0,-1 0 0,-3 1 0,-2 1 0,-2 1 0,-2 1 0,8 56 0,-16-70-1365,-3-6-5461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0.290"/>
    </inkml:context>
    <inkml:brush xml:id="br0">
      <inkml:brushProperty name="width" value="0.05" units="cm"/>
      <inkml:brushProperty name="height" value="0.05" units="cm"/>
    </inkml:brush>
  </inkml:definitions>
  <inkml:trace contextRef="#ctx0" brushRef="#br0">28 486 24575,'-4'-3'0,"1"-1"0,0 1 0,0-1 0,1 0 0,-1 0 0,1 0 0,-3-5 0,5 9 0,-1-1 0,1 0 0,0 0 0,-1 0 0,1-1 0,0 1 0,0 0 0,0 0 0,0 0 0,0 0 0,0 0 0,0 0 0,0 0 0,0 0 0,0 0 0,1 0 0,-1 0 0,0 0 0,1 0 0,-1 0 0,1 0 0,-1 0 0,1 0 0,-1 0 0,1 0 0,0 1 0,-1-1 0,1 0 0,0 0 0,0 1 0,-1-1 0,1 0 0,0 1 0,0-1 0,0 1 0,2-2 0,13-3 0,1-1 0,0 2 0,0 0 0,0 1 0,23-1 0,4-2 0,-22 3 0,25-3 0,0-3 0,88-27 0,-120 29 0,-13 6 0,1-1 0,-1 1 0,0 0 0,1 0 0,-1 0 0,0 1 0,1-1 0,3 0 0,-5 1 0,0 0 0,0 1 0,0-1 0,0 0 0,0 1 0,0-1 0,0 0 0,0 1 0,0-1 0,0 1 0,0 0 0,0-1 0,-1 1 0,1 0 0,0-1 0,0 1 0,-1 0 0,1 0 0,0 0 0,-1-1 0,1 1 0,-1 0 0,1 0 0,0 2 0,34 76 0,34 110 0,-40-106 0,-15-34 0,-41-107 0,-6-38 0,3-1 0,-25-157 0,52 240 0,0-5 0,0 0 0,1 0 0,1 0 0,2-23 0,-1 38 0,1 0 0,-1 0 0,1 0 0,0 0 0,0 0 0,0 1 0,0-1 0,1 0 0,-1 1 0,1-1 0,0 1 0,0-1 0,1 1 0,-1 0 0,1 0 0,-1 0 0,1 0 0,0 0 0,0 1 0,0-1 0,0 1 0,1 0 0,-1 0 0,1 0 0,-1 0 0,6-1 0,3 0 0,0 1 0,1 0 0,-1 1 0,0 0 0,1 1 0,-1 0 0,0 1 0,1 0 0,19 6 0,-8-1 0,-1 1 0,0 1 0,0 1 0,21 12 0,-34-16 0,-1 0 0,0 1 0,1 0 0,-2 1 0,1 0 0,-1 0 0,9 11 0,-15-15 0,0-1 0,0 1 0,0 0 0,-1 0 0,1 0 0,0 0 0,-1 0 0,0 0 0,0 0 0,0 1 0,0-1 0,-1 0 0,1 1 0,-1-1 0,0 0 0,0 1 0,0-1 0,0 1 0,0-1 0,-1 0 0,0 1 0,1-1 0,-1 0 0,-1 0 0,1 1 0,0-1 0,-3 3 0,-1 2 0,-1 0 0,0 0 0,-1 0 0,1-1 0,-2 0 0,1-1 0,-1 0 0,-12 8 0,-8 4 0,-35 15 0,42-24-682,-35 12-1,26-13-6143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0.512"/>
    </inkml:context>
    <inkml:brush xml:id="br0">
      <inkml:brushProperty name="width" value="0.05" units="cm"/>
      <inkml:brushProperty name="height" value="0.05" units="cm"/>
    </inkml:brush>
  </inkml:definitions>
  <inkml:trace contextRef="#ctx0" brushRef="#br0">0 1 24575,'5'0'0,"0"0"0,0 0 0,0 0 0,0 1 0,0 0 0,0 0 0,-1 0 0,1 0 0,0 1 0,6 3 0,-7-2 0,-1-1 0,0 1 0,0 0 0,0 0 0,0 0 0,0 1 0,0-1 0,-1 1 0,0-1 0,1 1 0,-1 0 0,2 6 0,22 57 0,-3 1 0,18 86 0,-35-125-455,-1 1 0,1 38 0,-6-48-6371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0.730"/>
    </inkml:context>
    <inkml:brush xml:id="br0">
      <inkml:brushProperty name="width" value="0.05" units="cm"/>
      <inkml:brushProperty name="height" value="0.05" units="cm"/>
    </inkml:brush>
  </inkml:definitions>
  <inkml:trace contextRef="#ctx0" brushRef="#br0">1 9 24575,'0'-3'0,"3"-1"0,1 3 0,0 5 0,-1 5 0,2 7 0,1 7 0,-1 6 0,1 8 0,1 3 0,-2 4 0,-1 2 0,-1 2 0,-2-1 0,-1-6 0,0-3 0,0-5 0,0-8-8191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1.103"/>
    </inkml:context>
    <inkml:brush xml:id="br0">
      <inkml:brushProperty name="width" value="0.05" units="cm"/>
      <inkml:brushProperty name="height" value="0.05" units="cm"/>
    </inkml:brush>
  </inkml:definitions>
  <inkml:trace contextRef="#ctx0" brushRef="#br0">1 226 24575,'8'1'0,"-1"0"0,1 0 0,0 1 0,-1 0 0,15 6 0,18 5 0,-23-10 0,-1-1 0,0 0 0,1-1 0,-1-1 0,0-1 0,1 0 0,23-5 0,-35 5 0,0 0 0,0 0 0,0-1 0,-1 1 0,1-1 0,0-1 0,-1 1 0,0-1 0,1 1 0,-1-1 0,0 0 0,0-1 0,-1 1 0,1-1 0,-1 1 0,0-1 0,0 0 0,0 0 0,0-1 0,0 1 0,-1 0 0,0-1 0,0 0 0,0 0 0,-1 1 0,0-1 0,0 0 0,1-7 0,-2-51 0,-2 50 0,2 0 0,0-1 0,3-23 0,-3 36 0,0 1 0,0-1 0,0 1 0,0 0 0,0-1 0,0 1 0,1-1 0,-1 1 0,0 0 0,0-1 0,0 1 0,0 0 0,0-1 0,1 1 0,-1 0 0,0-1 0,0 1 0,0 0 0,1-1 0,-1 1 0,0 0 0,1 0 0,-1-1 0,0 1 0,1 0 0,-1 0 0,0-1 0,1 1 0,6 7 0,4 20 0,2 24 155,7 66 0,-16-81-490,2 0 0,1-1 0,2 0 0,26 67 0,-25-82-6491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1.476"/>
    </inkml:context>
    <inkml:brush xml:id="br0">
      <inkml:brushProperty name="width" value="0.05" units="cm"/>
      <inkml:brushProperty name="height" value="0.05" units="cm"/>
    </inkml:brush>
  </inkml:definitions>
  <inkml:trace contextRef="#ctx0" brushRef="#br0">0 232 24575,'4'-84'0,"-3"75"0,0-1 0,1 0 0,0 1 0,1-1 0,0 1 0,5-12 0,-8 22 0,0-1 0,0 0 0,0 0 0,0 0 0,0 1 0,0-1 0,0 0 0,0 0 0,0 0 0,0 1 0,1-1 0,-1 0 0,0 0 0,0 0 0,0 0 0,0 0 0,0 1 0,1-1 0,-1 0 0,0 0 0,0 0 0,0 0 0,0 0 0,1 0 0,-1 0 0,0 0 0,0 1 0,0-1 0,1 0 0,-1 0 0,0 0 0,0 0 0,0 0 0,1 0 0,-1 0 0,0 0 0,0 0 0,0 0 0,1 0 0,-1-1 0,0 1 0,0 0 0,0 0 0,0 0 0,1 0 0,-1 0 0,0 0 0,0 0 0,0 0 0,0-1 0,1 1 0,-1 0 0,0 0 0,0 0 0,0 0 0,0 0 0,0-1 0,0 1 0,1 0 0,-1 0 0,0-1 0,3 21 0,1 93 0,6 50 0,-8-143 0,2-1 0,0 0 0,1 0 0,1 0 0,1 0 0,9 19 0,-14-34 0,1 0 0,-1 0 0,0 0 0,1 0 0,0 0 0,0-1 0,0 1 0,0-1 0,1 0 0,0 0 0,-1 0 0,1 0 0,0 0 0,5 2 0,-6-5 0,0 1 0,0 0 0,0-1 0,1 1 0,-1-1 0,0 0 0,0 0 0,0 0 0,0-1 0,0 1 0,0-1 0,0 1 0,0-1 0,0 0 0,0 0 0,0-1 0,-1 1 0,1 0 0,0-1 0,-1 0 0,1 1 0,3-5 0,7-5 0,-1 0 0,0-2 0,-1 1 0,0-2 0,-1 1 0,0-1 0,-2-1 0,1 0 0,10-28 0,-7 11 0,-1 0 0,-2-1 0,9-65 0,-15 76 0,-1-1 0,-2-29 0,0 44 0,-1 1 0,0-1 0,0 1 0,-1-1 0,0 1 0,0-1 0,-1 1 0,0 0 0,0 0 0,-6-9 0,8 14 0,1 1 0,-1 0 0,0 0 0,0 1 0,1-1 0,-1 0 0,0 0 0,0 0 0,0 0 0,0 1 0,0-1 0,0 1 0,0-1 0,-1 0 0,1 1 0,-1-1 0,1 1 0,0 0 0,1 0 0,-1 0 0,0 0 0,1 0 0,-1 0 0,0 1 0,1-1 0,-1 0 0,0 0 0,1 0 0,-1 1 0,1-1 0,-1 0 0,0 1 0,1-1 0,-1 1 0,1-1 0,-1 1 0,0 0 0,-1 1 0,1 0 0,0 0 0,-1 0 0,1 0 0,0 1 0,0-1 0,0 0 0,1 1 0,-1-1 0,1 1 0,-1-1 0,1 0 0,-1 6 0,3 15-1365,1-2-5461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2.086"/>
    </inkml:context>
    <inkml:brush xml:id="br0">
      <inkml:brushProperty name="width" value="0.05" units="cm"/>
      <inkml:brushProperty name="height" value="0.05" units="cm"/>
    </inkml:brush>
  </inkml:definitions>
  <inkml:trace contextRef="#ctx0" brushRef="#br0">0 285 24575,'1'0'0,"0"-1"0,0 1 0,0-1 0,0 1 0,-1-1 0,1 1 0,0-1 0,0 0 0,-1 1 0,1-1 0,0 0 0,-1 0 0,1 0 0,-1 1 0,1-1 0,-1 0 0,1 0 0,-1 0 0,1 0 0,-1 0 0,0 0 0,0 0 0,1-2 0,-1 2 0,0-1 0,1 1 0,-1-1 0,1 1 0,0 0 0,-1-1 0,1 1 0,0 0 0,0 0 0,0-1 0,0 1 0,1-1 0,-2 2 0,0 0 0,1 0 0,-1 0 0,0 0 0,1 0 0,-1 0 0,0 0 0,1 0 0,-1 0 0,0 0 0,0 0 0,1 0 0,-1 0 0,0 0 0,1 1 0,-1-1 0,0 0 0,0 0 0,1 0 0,-1 0 0,0 1 0,0-1 0,1 0 0,-1 0 0,0 1 0,0-1 0,0 0 0,0 0 0,1 1 0,-1-1 0,0 0 0,0 0 0,0 1 0,0-1 0,0 0 0,0 1 0,5 13 0,-4-12 0,5 28 0,0-1 0,-2 1 0,0 35 0,0 2 0,7 111 0,-14-216 0,-8-45 0,-3-16 0,6 15 0,5-1 0,7-92 0,-4 168 0,1 0 0,0 0 0,1 1 0,0-1 0,1 0 0,4-10 0,-6 17 0,0 0 0,0 0 0,0 0 0,0 0 0,1 1 0,-1-1 0,0 0 0,1 1 0,0 0 0,-1-1 0,1 1 0,0 0 0,0 0 0,-1-1 0,1 2 0,0-1 0,0 0 0,0 0 0,0 0 0,0 1 0,1 0 0,-1-1 0,0 1 0,0 0 0,0 0 0,0 0 0,0 0 0,1 0 0,-1 0 0,0 1 0,0-1 0,2 2 0,7 1 0,0 0 0,0 1 0,-1 1 0,0 0 0,0 0 0,0 1 0,0 1 0,-1-1 0,0 1 0,-1 1 0,0 0 0,0 0 0,0 0 0,11 18 0,-15-21 0,-1 0 0,0 1 0,0-1 0,0 0 0,-1 1 0,0 0 0,0-1 0,-1 1 0,1 0 0,-1 0 0,0 0 0,-1 0 0,0 0 0,1 0 0,-2 0 0,1 0 0,-1 0 0,0 0 0,0 0 0,-1 0 0,0 0 0,0-1 0,0 1 0,0-1 0,-1 1 0,0-1 0,0 0 0,-1 0 0,-4 6 0,0-4 0,1 0 0,-2 0 0,1-1 0,-1 0 0,1 0 0,-20 8 0,-7 6 0,34-20 0,1 1 0,-1-1 0,1 0 0,-1 0 0,1 1 0,0-1 0,-1 0 0,1 1 0,0-1 0,-1 1 0,1-1 0,0 0 0,-1 1 0,1-1 0,0 1 0,0-1 0,-1 1 0,1-1 0,0 1 0,0-1 0,0 1 0,0-1 0,0 1 0,0-1 0,0 1 0,0-1 0,0 1 0,0-1 0,0 1 0,0-1 0,0 1 0,0-1 0,0 1 0,1-1 0,-1 1 0,0-1 0,0 1 0,1-1 0,-1 0 0,0 1 0,0-1 0,1 1 0,-1-1 0,1 0 0,-1 1 0,0-1 0,1 0 0,-1 1 0,1-1 0,-1 0 0,0 0 0,1 0 0,-1 1 0,1-1 0,0 0 0,33 17 0,-26-13 0,26 12 0,0 1 0,-1 2 0,0 2 0,29 24 0,-59-42 0,-1-1 0,1 1 0,0 0 0,-1-1 0,0 1 0,1 1 0,-1-1 0,-1 0 0,1 0 0,1 4 0,-2-5 0,-1-1 0,0 0 0,0 1 0,1-1 0,-1 1 0,0-1 0,0 0 0,0 1 0,0-1 0,-1 0 0,1 1 0,0-1 0,-1 0 0,1 1 0,0-1 0,-1 0 0,0 0 0,1 1 0,-1-1 0,0 0 0,0 0 0,1 0 0,-1 0 0,0 0 0,0 0 0,0 0 0,0 0 0,0 0 0,0 0 0,-2 0 0,-7 5 0,0-1 0,-1-1 0,1 1 0,-1-2 0,0 0 0,1 0 0,-2-1 0,-18 2 0,-4-1 0,-55-4 0,25-5-1365,7-2-5461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5.106"/>
    </inkml:context>
    <inkml:brush xml:id="br0">
      <inkml:brushProperty name="width" value="0.05" units="cm"/>
      <inkml:brushProperty name="height" value="0.05" units="cm"/>
    </inkml:brush>
  </inkml:definitions>
  <inkml:trace contextRef="#ctx0" brushRef="#br0">223 70 24575,'1'-7'0,"-2"1"0,1 0 0,-1 0 0,0 0 0,0 0 0,-1 0 0,-1-5 0,2 10 0,1 0 0,-1 0 0,1 0 0,-1 0 0,0 0 0,1 0 0,-1 0 0,0 0 0,1 1 0,-1-1 0,0 0 0,0 0 0,0 1 0,0-1 0,0 1 0,0-1 0,0 1 0,-1-2 0,0 2 0,0 0 0,1 0 0,-1 0 0,1 0 0,-1 1 0,1-1 0,-1 0 0,1 1 0,-1-1 0,1 1 0,0-1 0,-1 1 0,1-1 0,-1 1 0,1 0 0,0 0 0,-2 2 0,-5 3 0,0 1 0,1 1 0,0 0 0,0-1 0,1 2 0,0-1 0,1 1 0,0 0 0,-4 10 0,-6 15 0,-11 39 0,10-21 0,3 0 0,2 0 0,2 1 0,2 0 0,3 1 0,2-1 0,3 1 0,9 67 0,-8-102-114,1-1 1,1 0-1,0 0 0,2-1 0,0 0 1,1 1-1,0-2 0,1 1 0,1-1 1,1-1-1,18 23 0,3-7-6712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6.445"/>
    </inkml:context>
    <inkml:brush xml:id="br0">
      <inkml:brushProperty name="width" value="0.05" units="cm"/>
      <inkml:brushProperty name="height" value="0.05" units="cm"/>
    </inkml:brush>
  </inkml:definitions>
  <inkml:trace contextRef="#ctx0" brushRef="#br0">1 25 24575,'3'0'0,"4"0"0,4 0 0,7 0 0,9 0 0,9 0 0,12 0 0,10 0 0,7 0 0,6-3 0,2-2 0,-1 1 0,-6-2 0,-15-1-8191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5.558"/>
    </inkml:context>
    <inkml:brush xml:id="br0">
      <inkml:brushProperty name="width" value="0.05" units="cm"/>
      <inkml:brushProperty name="height" value="0.05" units="cm"/>
    </inkml:brush>
  </inkml:definitions>
  <inkml:trace contextRef="#ctx0" brushRef="#br0">75 288 24575,'1'-13'0,"-1"8"0,0 1 0,0-1 0,0 0 0,0 0 0,-1 0 0,0 0 0,0 0 0,0 0 0,-3-7 0,4 13 0,0-1 0,0 0 0,0 0 0,0 0 0,0 0 0,0 1 0,0-1 0,0 0 0,0 0 0,0 0 0,0 0 0,0 0 0,0 1 0,0-1 0,-1 0 0,1 0 0,0 0 0,0 0 0,0 0 0,0 0 0,0 1 0,0-1 0,0 0 0,-1 0 0,1 0 0,0 0 0,0 0 0,0 0 0,0 0 0,0 0 0,0 0 0,-1 0 0,1 0 0,0 0 0,0 0 0,0 0 0,0 0 0,-1 0 0,1 0 0,0 0 0,0 0 0,0 0 0,0 0 0,0 0 0,-1 0 0,1 0 0,0 0 0,0 0 0,0 0 0,0 0 0,0 0 0,-1 0 0,1 0 0,0 0 0,0-1 0,0 1 0,0 0 0,0 0 0,0 0 0,0 0 0,-1 0 0,1 0 0,0-1 0,0 1 0,0 0 0,-3 14 0,-1 195 0,2-42 0,0-134 0,-2-1 0,-1 0 0,-10 36 0,11-51 0,3-12 0,0 0 0,-1 0 0,1 0 0,-1 0 0,0-1 0,0 1 0,-4 5 0,6-10 0,-1-1 0,1 0 0,-1 0 0,1 1 0,-1-1 0,1 0 0,-1 0 0,1 0 0,0 0 0,0 1 0,-1-1 0,1 0 0,0 0 0,0 0 0,0 0 0,0 0 0,0-1 0,0-32 0,1 0 0,2 1 0,8-40 0,28-100 0,-35 160 0,61-207 0,-56 196 0,1 1 0,1 1 0,1 0 0,0 0 0,2 1 0,1 1 0,19-21 0,-30 36 0,1 0 0,0 1 0,0 0 0,1 0 0,-1 0 0,1 1 0,-1-1 0,1 1 0,12-4 0,-15 6 0,1 1 0,0-1 0,-1 1 0,1-1 0,0 1 0,0 0 0,-1 0 0,1 1 0,0-1 0,-1 1 0,1 0 0,0 0 0,-1 0 0,1 0 0,-1 1 0,1-1 0,-1 1 0,5 3 0,1 2 0,0 0 0,0 1 0,-1 1 0,0-1 0,0 1 0,-1 0 0,0 1 0,0 0 0,8 17 0,0 6 0,21 64 0,-21-45 114,-2 1 0,10 102 0,-15 111-1821,-9-238-5119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5.763"/>
    </inkml:context>
    <inkml:brush xml:id="br0">
      <inkml:brushProperty name="width" value="0.05" units="cm"/>
      <inkml:brushProperty name="height" value="0.05" units="cm"/>
    </inkml:brush>
  </inkml:definitions>
  <inkml:trace contextRef="#ctx0" brushRef="#br0">53 141 24575,'-6'-4'0,"-6"-3"0,-3-1 0,0-2 0,10 0 0,11 3 0,15 1 0,15 0 0,15 0 0,14-2 0,15 1 0,10-2 0,4 0 0,3-1 0,-3 2 0,-5-2 0,-8 1 0,-18 2-8191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6.073"/>
    </inkml:context>
    <inkml:brush xml:id="br0">
      <inkml:brushProperty name="width" value="0.05" units="cm"/>
      <inkml:brushProperty name="height" value="0.05" units="cm"/>
    </inkml:brush>
  </inkml:definitions>
  <inkml:trace contextRef="#ctx0" brushRef="#br0">114 1 24575,'-1'3'0,"0"-1"0,-1 1 0,1 0 0,-1-1 0,0 0 0,0 1 0,0-1 0,0 0 0,0 0 0,0 0 0,-1 0 0,-2 2 0,-4 3 0,1 1 0,1 0 0,0 1 0,1-1 0,0 1 0,0 1 0,1-1 0,0 1 0,1 0 0,0 0 0,0 0 0,-3 20 0,4-11 0,0-1 0,1 1 0,2 0 0,0 0 0,4 38 0,-2-49 0,-1 0 0,1 0 0,1 0 0,0 0 0,0 0 0,0-1 0,1 1 0,0-1 0,0 0 0,1 0 0,0 0 0,0-1 0,1 1 0,11 9 0,-12-12 0,1 0 0,-1-1 0,1 1 0,-1-1 0,1 0 0,0-1 0,0 1 0,0-1 0,1 0 0,-1-1 0,1 1 0,-1-1 0,1-1 0,-1 1 0,1-1 0,-1 0 0,1-1 0,-1 1 0,10-3 0,-5 0 0,-1-1 0,0 0 0,0 0 0,0-1 0,0 0 0,-1-1 0,0 0 0,0-1 0,-1 1 0,1-2 0,-2 1 0,1-1 0,-1 0 0,0-1 0,0 0 0,-1 0 0,7-14 0,-8 12 0,0 1 0,0-1 0,-1 0 0,-1 0 0,0 0 0,0-1 0,-1 1 0,-1-1 0,0 1 0,0-1 0,-1 0 0,-1 1 0,0-1 0,0 1 0,-1-1 0,-5-14 0,5 20-47,-1 0 0,0 0 0,-1 0 0,1 0 0,-1 1 0,0-1 0,0 1 0,-1 0 0,1 0-1,-1 1 1,0-1 0,-1 1 0,1 0 0,-1 1 0,1-1 0,-1 1 0,0 0 0,-1 0 0,1 1 0,0 0 0,-1 0 0,1 1-1,-1-1 1,1 2 0,-1-1 0,0 1 0,0-1 0,-6 2 0,-18 2-6779</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6.369"/>
    </inkml:context>
    <inkml:brush xml:id="br0">
      <inkml:brushProperty name="width" value="0.05" units="cm"/>
      <inkml:brushProperty name="height" value="0.05" units="cm"/>
    </inkml:brush>
  </inkml:definitions>
  <inkml:trace contextRef="#ctx0" brushRef="#br0">363 122 24575,'2'-3'0,"0"0"0,-1 0 0,0-1 0,0 1 0,0-1 0,0 1 0,-1-1 0,1 1 0,-1-1 0,0 1 0,0-1 0,0 0 0,0 1 0,-1-1 0,1 1 0,-1-1 0,0 1 0,0-1 0,0 1 0,-1 0 0,1 0 0,-1-1 0,0 1 0,0 0 0,0 0 0,0 0 0,0 1 0,0-1 0,-1 0 0,0 1 0,1 0 0,-1 0 0,0 0 0,0 0 0,0 0 0,-1 0 0,1 1 0,0-1 0,0 1 0,-1 0 0,1 0 0,-1 0 0,1 1 0,-1-1 0,0 1 0,1 0 0,-1 0 0,1 0 0,-1 0 0,1 1 0,-1-1 0,-4 2 0,-4 2 0,0 1 0,0 0 0,0 1 0,0 0 0,1 1 0,0 0 0,1 0 0,-1 1 0,1 1 0,1 0 0,0 0 0,-15 20 0,9-9 0,1 0 0,1 1 0,0 1 0,2 0 0,-16 44 0,23-52 0,0 0 0,1 1 0,0-1 0,1 1 0,1 0 0,0-1 0,1 1 0,0 0 0,2 0 0,0-1 0,7 29 0,-6-33 0,0-1 0,1 0 0,0 0 0,0 0 0,1-1 0,0 0 0,1 0 0,0 0 0,0 0 0,1-1 0,0 0 0,0 0 0,0-1 0,1 0 0,0 0 0,0-1 0,1 0 0,17 7 0,-15-8 31,0 0 0,1-1 0,-1-1 0,1 0 0,-1 0 0,1-1 0,0 0 0,-1-1 1,1-1-1,17-2 0,-10-1-316,-1-1 1,0 0-1,0-1 1,-1-1-1,29-15 1,6-9-6542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7:46.616"/>
    </inkml:context>
    <inkml:brush xml:id="br0">
      <inkml:brushProperty name="width" value="0.05" units="cm"/>
      <inkml:brushProperty name="height" value="0.05" units="cm"/>
    </inkml:brush>
  </inkml:definitions>
  <inkml:trace contextRef="#ctx0" brushRef="#br0">222 66 24575,'0'-5'0,"-1"1"0,0 0 0,1 0 0,-2 0 0,1-1 0,0 1 0,-3-4 0,-4-17 0,8 25 0,0 0 0,0 0 0,0 0 0,0 0 0,0 0 0,0 0 0,0 0 0,0 0 0,0 0 0,0 0 0,0 0 0,0-1 0,-1 1 0,1 0 0,0 0 0,1 0 0,-1 0 0,0 0 0,0 0 0,0 0 0,0 0 0,0 0 0,0 0 0,0 0 0,0-1 0,0 1 0,0 0 0,0 0 0,0 0 0,0 0 0,0 0 0,0 0 0,0 0 0,0 0 0,0 0 0,0 0 0,0 0 0,0 0 0,1 0 0,-1 0 0,0 0 0,0 0 0,0 0 0,0-1 0,0 1 0,0 0 0,0 0 0,0 0 0,0 0 0,0 0 0,0 0 0,1 0 0,-1 0 0,0 0 0,0 0 0,0 0 0,0 1 0,0-1 0,0 0 0,0 0 0,0 0 0,0 0 0,1 0 0,7 5 0,8 10 0,45 53 0,57 84 0,-102-130 0,-2 2 0,0-1 0,-2 1 0,-1 1 0,0 0 0,-2 1 0,-1 0 0,6 37 0,-12-50 0,0-1 0,-2 1 0,0-1 0,0 1 0,-1 0 0,0-1 0,-1 1 0,-1-1 0,0 0 0,0 0 0,-1 0 0,-1 0 0,0-1 0,-1 0 0,0 0 0,-1 0 0,0 0 0,0-1 0,-1-1 0,0 1 0,-1-1 0,0 0 0,-21 14 0,2-4-151,-2-1-1,0-1 0,-1-2 0,-1 0 1,0-3-1,-1 0 0,0-3 1,-57 10-1,31-9-6674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06.658"/>
    </inkml:context>
    <inkml:brush xml:id="br0">
      <inkml:brushProperty name="width" value="0.05" units="cm"/>
      <inkml:brushProperty name="height" value="0.05" units="cm"/>
    </inkml:brush>
  </inkml:definitions>
  <inkml:trace contextRef="#ctx0" brushRef="#br0">91 169 24575,'0'1'0,"-1"0"0,1-1 0,0 1 0,-1 0 0,1-1 0,0 1 0,-1 0 0,1-1 0,-1 1 0,0 0 0,1-1 0,-1 1 0,1-1 0,-1 1 0,0-1 0,1 1 0,-1-1 0,0 0 0,0 1 0,1-1 0,-1 0 0,0 0 0,0 1 0,0-1 0,1 0 0,-1 0 0,-1 0 0,-27 4 0,25-4 0,-35 2 0,39-2 0,0 0 0,0 0 0,0 0 0,0 0 0,0 0 0,0 0 0,0 0 0,0-1 0,0 1 0,0 0 0,0 0 0,0 0 0,0 0 0,0 0 0,0 0 0,0 0 0,0 0 0,0 0 0,0 0 0,0 0 0,1 0 0,-1 0 0,0 0 0,0 0 0,0 0 0,0 0 0,0 0 0,0 0 0,0-1 0,0 1 0,0 0 0,0 0 0,0 0 0,0 0 0,0 0 0,0 0 0,0 0 0,0 0 0,0 0 0,0 0 0,-1 0 0,1 0 0,0 0 0,0 0 0,0 0 0,0 0 0,12-5 0,19-2 0,368-39-564,-251 32 259,1194-90 131,-1326 103 174,199-7 0,-209 8-1191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08.356"/>
    </inkml:context>
    <inkml:brush xml:id="br0">
      <inkml:brushProperty name="width" value="0.05" units="cm"/>
      <inkml:brushProperty name="height" value="0.05" units="cm"/>
    </inkml:brush>
  </inkml:definitions>
  <inkml:trace contextRef="#ctx0" brushRef="#br0">1 0 24575,'18'39'0,"-8"1"83,-1 0-1,-2 0 0,2 55 1,-6 125-1003,-4-165 145,1-34-6051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08.850"/>
    </inkml:context>
    <inkml:brush xml:id="br0">
      <inkml:brushProperty name="width" value="0.05" units="cm"/>
      <inkml:brushProperty name="height" value="0.05" units="cm"/>
    </inkml:brush>
  </inkml:definitions>
  <inkml:trace contextRef="#ctx0" brushRef="#br0">242 72 24575,'-1'3'0,"-1"0"0,1 0 0,-1 0 0,1 0 0,-1-1 0,0 1 0,0-1 0,0 1 0,-4 2 0,-2 4 0,-29 36 0,-3-2 0,-1-1 0,-53 41 0,132-128 0,6-1 0,-1-1 0,68-101 0,-109 145 0,0 0 0,0 0 0,1 0 0,-1 0 0,1 1 0,-1-1 0,1 1 0,0 0 0,0-1 0,0 2 0,0-1 0,0 0 0,5-2 0,-6 4 0,1-1 0,-1 1 0,1 0 0,-1 0 0,0 0 0,1 0 0,-1 0 0,1 1 0,-1-1 0,0 1 0,1-1 0,-1 1 0,0 0 0,0 0 0,0 0 0,1 0 0,-1 0 0,0 0 0,0 1 0,-1-1 0,3 3 0,24 22 0,-1 1 0,-1 1 0,29 42 0,-28-34 0,16 21-1365,-26-33-5461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09.490"/>
    </inkml:context>
    <inkml:brush xml:id="br0">
      <inkml:brushProperty name="width" value="0.05" units="cm"/>
      <inkml:brushProperty name="height" value="0.05" units="cm"/>
    </inkml:brush>
  </inkml:definitions>
  <inkml:trace contextRef="#ctx0" brushRef="#br0">7 0 24575,'-6'1'0,"8"2"0,5 9 0,4 18 0,-1 1 0,-1 0 0,-2 0 0,6 57 0,-9-26 0,-5 92 0,-2-120-1365,-1-5-5461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09.896"/>
    </inkml:context>
    <inkml:brush xml:id="br0">
      <inkml:brushProperty name="width" value="0.05" units="cm"/>
      <inkml:brushProperty name="height" value="0.05" units="cm"/>
    </inkml:brush>
  </inkml:definitions>
  <inkml:trace contextRef="#ctx0" brushRef="#br0">263 68 24575,'-5'1'0,"-1"0"0,0 0 0,0 0 0,1 1 0,-1-1 0,1 2 0,0-1 0,-1 0 0,1 1 0,-9 6 0,-5 5 0,-21 20 0,-65 75 0,104-108 0,0 0 0,0 0 0,0 0 0,0 0 0,-1 0 0,1 0 0,0 0 0,0-1 0,0 1 0,-1-1 0,1 1 0,0-1 0,-1 1 0,1-1 0,-3 1 0,4-1 0,-1-1 0,1 1 0,-1 0 0,1 0 0,0-1 0,-1 1 0,1 0 0,-1 0 0,1-1 0,0 1 0,-1 0 0,1-1 0,0 1 0,0 0 0,-1-1 0,1 1 0,0-1 0,0 1 0,-1-1 0,1 1 0,0 0 0,0-1 0,0 1 0,0-1 0,0 1 0,0-1 0,0 1 0,0-1 0,0 0 0,0-4 0,0 1 0,1-1 0,0 0 0,0 1 0,0-1 0,0 1 0,4-9 0,4-4 0,1 1 0,0 1 0,1 0 0,0 1 0,2 0 0,-1 0 0,2 1 0,0 1 0,0 0 0,1 1 0,0 1 0,34-17 0,-43 24 0,1 1 0,0-1 0,0 1 0,0 0 0,0 1 0,0 0 0,0 0 0,0 1 0,0-1 0,0 2 0,0-1 0,1 1 0,-1 0 0,0 0 0,0 1 0,0 0 0,9 4 0,-5 0 0,0 0 0,0 0 0,-1 1 0,0 1 0,0 0 0,-1 0 0,0 1 0,-1 0 0,10 13 0,12 18-1365,-4-4-5461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7.631"/>
    </inkml:context>
    <inkml:brush xml:id="br0">
      <inkml:brushProperty name="width" value="0.05" units="cm"/>
      <inkml:brushProperty name="height" value="0.05" units="cm"/>
    </inkml:brush>
  </inkml:definitions>
  <inkml:trace contextRef="#ctx0" brushRef="#br0">0 7 24575,'0'3'0,"0"5"0,3 0 0,5-1 0,6-1 0,8-2 0,6-2 0,8-1 0,7-1 0,5-3 0,8-2 0,3 1 0,2-3 0,-5 0 0,-1 2 0,-7-2 0,-12 0-8191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15.755"/>
    </inkml:context>
    <inkml:brush xml:id="br0">
      <inkml:brushProperty name="width" value="0.05" units="cm"/>
      <inkml:brushProperty name="height" value="0.05" units="cm"/>
    </inkml:brush>
  </inkml:definitions>
  <inkml:trace contextRef="#ctx0" brushRef="#br0">95 9 24575,'6'0'0,"2"-4"0,-6 0 0,-7 3 0,-6 5 0,-3 5 0,-1 7 0,0 11 0,3 9 0,0 12 0,1 10 0,4 10 0,2 13 0,3 12 0,1 8 0,0 9 0,2-14-8191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15.956"/>
    </inkml:context>
    <inkml:brush xml:id="br0">
      <inkml:brushProperty name="width" value="0.05" units="cm"/>
      <inkml:brushProperty name="height" value="0.05" units="cm"/>
    </inkml:brush>
  </inkml:definitions>
  <inkml:trace contextRef="#ctx0" brushRef="#br0">48 0 24575,'0'10'0,"0"11"0,-4 17 0,0 12 0,-3 15 0,0 11 0,-3 12 0,2 10 0,1-13-8191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16.127"/>
    </inkml:context>
    <inkml:brush xml:id="br0">
      <inkml:brushProperty name="width" value="0.05" units="cm"/>
      <inkml:brushProperty name="height" value="0.05" units="cm"/>
    </inkml:brush>
  </inkml:definitions>
  <inkml:trace contextRef="#ctx0" brushRef="#br0">1 0 24575,'0'22'0,"0"29"0,3 28 0,4 19 0,4 12 0,4 6 0,1 2 0,3-4 0,-1-1 0,2-3 0,-4-19-8191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16.373"/>
    </inkml:context>
    <inkml:brush xml:id="br0">
      <inkml:brushProperty name="width" value="0.05" units="cm"/>
      <inkml:brushProperty name="height" value="0.05" units="cm"/>
    </inkml:brush>
  </inkml:definitions>
  <inkml:trace contextRef="#ctx0" brushRef="#br0">0 1 24575,'14'281'0,"-4"-138"0,10 403 0,-12-257 0,-11-26-1365,-1-210-5461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19.033"/>
    </inkml:context>
    <inkml:brush xml:id="br0">
      <inkml:brushProperty name="width" value="0.05" units="cm"/>
      <inkml:brushProperty name="height" value="0.05" units="cm"/>
    </inkml:brush>
  </inkml:definitions>
  <inkml:trace contextRef="#ctx0" brushRef="#br0">179 679 24575,'0'-8'0,"0"0"0,1 1 0,-1-1 0,2 1 0,3-14 0,-5 19 0,1-1 0,0 1 0,0 0 0,0 1 0,0-1 0,0 0 0,1 0 0,-1 0 0,1 1 0,-1-1 0,1 0 0,-1 1 0,1 0 0,0-1 0,0 1 0,0 0 0,0 0 0,0 0 0,0 0 0,0 0 0,0 0 0,0 1 0,0-1 0,3 0 0,-3 1 0,-1 0 0,1 0 0,0 0 0,0 1 0,0-1 0,-1 0 0,1 1 0,0-1 0,-1 1 0,1-1 0,0 1 0,-1 0 0,1 0 0,0 0 0,-1 0 0,1 0 0,-1 0 0,0 0 0,1 0 0,-1 1 0,0-1 0,0 0 0,0 1 0,0-1 0,0 1 0,0-1 0,0 1 0,0 0 0,-1-1 0,1 1 0,0 2 0,2 7 0,0-1 0,0 1 0,1 21 0,-1 9 0,-2 0 0,-2 0 0,-7 53 0,-30 123 0,-54 128 0,-28-8 0,118-332 0,-4 8 0,1 1 0,1 0 0,0 0 0,0 0 0,-1 23 0,5-34 0,0 1 0,0 0 0,0-1 0,1 1 0,-1-1 0,1 1 0,0-1 0,0 1 0,0-1 0,1 0 0,-1 1 0,1-1 0,0 0 0,0 0 0,0 0 0,0 0 0,1 0 0,-1-1 0,1 1 0,-1-1 0,1 1 0,0-1 0,0 0 0,0 0 0,0-1 0,0 1 0,7 2 0,12 3 0,0 0 0,0-1 0,1-2 0,0 0 0,43 0 0,-33-1 0,552 17-1711,-330-16 857,762 51-1120,1 34-2067,-383-32 4090,-526-47-320,271 19-34,-3-29 1495,-367-1-918,107-10 1521,-102 8-1369,1 0 0,-1-1-1,0-1 1,0-1 0,16-7 0,-27 11-341,-1 1 1,1-1-1,-1 0 0,0 0 1,0 0-1,0-1 0,0 1 1,0-1-1,-1 0 1,1 0-1,-1 0 0,1 0 1,-1 0-1,0 0 1,0 0-1,-1-1 0,1 1 1,-1-1-1,1 0 1,-1 1-1,0-1 0,-1 0 1,1 0-1,-1 1 1,1-1-1,-1 0 0,0 0 1,0 0-1,-1 1 0,1-1 1,-1 0-1,0 0 1,0 1-1,0-1 0,-1 0 1,1 1-1,-5-7 1,-2-6-50,-2 0 1,0 1-1,-1 0 1,-25-26 0,-60-49-60,61 60 17,-5-6 8,0-2 0,3-2 0,-36-48 0,61 72 0,2-1 0,-1 0 0,2-1 0,0 0 0,1-1 0,1 1 0,1-2 0,1 1 0,0-1 0,2 1 0,-3-37 0,6 22 0,2 0 0,2 0 0,1 0 0,1 1 0,2-1 0,15-39 0,2 9 0,3 1 0,39-66 0,-27 62 0,3 1 0,3 2 0,3 2 0,2 2 0,3 2 0,72-59 0,-100 97 0,-18 15 0,-1-1 0,0 1 0,0-1 0,0-1 0,-1 1 0,0-1 0,10-15 0,-16 22 0,1-1 0,-1 1 0,0-1 0,1 1 0,-1-1 0,0 0 0,0 1 0,0-1 0,0 0 0,0 1 0,0-1 0,0 1 0,0-1 0,0 0 0,0 1 0,0-1 0,0 0 0,0 1 0,0-1 0,0 0 0,-1 1 0,1-1 0,0 1 0,0-1 0,-1 1 0,1-1 0,0 1 0,-2-2 0,-17-9 0,-2 6 0,0 0 0,0 1 0,-23-1 0,21 3 0,-660-56-2578,422 38 1521,-2398-158-4926,2204 160 5188,7 22 1394,392-2 695,-105 18 0,155-19-1109,0 0-1,0 0 1,0 1-1,0 0 1,0 0-1,0 0 1,1 1 0,-1-1-1,1 1 1,-1 1-1,1-1 1,-8 8-1,4 7-3548</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19.452"/>
    </inkml:context>
    <inkml:brush xml:id="br0">
      <inkml:brushProperty name="width" value="0.05" units="cm"/>
      <inkml:brushProperty name="height" value="0.05" units="cm"/>
    </inkml:brush>
  </inkml:definitions>
  <inkml:trace contextRef="#ctx0" brushRef="#br0">113 251 24575,'0'-251'0,"-14"427"0,5-99 0,-23 229 242,-25 343-1849,56-598-5219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0.603"/>
    </inkml:context>
    <inkml:brush xml:id="br0">
      <inkml:brushProperty name="width" value="0.05" units="cm"/>
      <inkml:brushProperty name="height" value="0.05" units="cm"/>
    </inkml:brush>
  </inkml:definitions>
  <inkml:trace contextRef="#ctx0" brushRef="#br0">25 0 24575,'6'36'0,"0"-9"0,18 289-215,-21 3-221,-3-230 317,-37 827-30,14-539 144,19-162 5,6-183 0,0-1 0,2 1 0,2-1 0,15 52 0,-18-73 6,1-1 0,0 1 0,0-1 0,1 0 1,0 0-1,1 0 0,-1-1 0,2 0 0,-1 0 0,1-1 1,0 1-1,1-1 0,0-1 0,0 0 0,0 0 0,1 0 1,0-1-1,0 0 0,0-1 0,1 0 0,-1-1 0,1 0 1,0 0-1,12 1 0,16 1 268,0-2 0,67-3 0,81-16-423,-111 8 66,967-38-3010,-190 96 1326,0 36-416,-574-56 2363,637 71-3187,636 63 1973,-1122-131 1879,-146-27 3210,-268-6-3612,0-1-1,0 0 0,0-1 1,0 0-1,20-7 0,-33 9-366,1-1-1,-1 0 1,1 0-1,-1 0 1,1-1-1,-1 1 1,0-1 0,1 1-1,-1-1 1,0 0-1,0 1 1,0-1-1,0 0 1,-1-1-1,1 1 1,0 0-1,-1 0 1,0-1-1,1 1 1,-1-1-1,0 1 1,0-1-1,0 1 1,-1-1 0,1 0-1,-1 1 1,1-1-1,-1 0 1,0 0-1,0 1 1,0-1-1,-1 0 1,1 1-1,0-1 1,-1 0-1,-1-3 1,-2-9-12,-2 1 1,1 0-1,-2 0 1,1 0-1,-10-12 1,-49-66 236,33 49-254,-310-469-47,263 377 0,-117-279 0,175 355 0,2 0 0,2-1 0,-10-79 0,21 96 0,3 1 0,1-1 0,3 1 0,1-1 0,12-69 0,0 50 0,12-74 0,-25 123 0,0 0 0,-1 0 0,0 0 0,-1 0 0,0 0 0,-1 0 0,-1 0 0,-4-14 0,3 17 0,0 1 0,-1-1 0,0 1 0,-1 0 0,1 0 0,-2 1 0,1 0 0,-12-11 0,5 7 0,-1 0 0,0 1 0,-1 1 0,-21-12 0,-9 1 0,0 1 0,-77-21 0,-510-104-2116,-14 51-1,-1088-54-99,-7 170 999,1318 13 273,145 5 3082,225-28-2124,20-3-1747</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1.069"/>
    </inkml:context>
    <inkml:brush xml:id="br0">
      <inkml:brushProperty name="width" value="0.05" units="cm"/>
      <inkml:brushProperty name="height" value="0.05" units="cm"/>
    </inkml:brush>
  </inkml:definitions>
  <inkml:trace contextRef="#ctx0" brushRef="#br0">130 4 24575,'0'0'0,"-1"0"0,1 0 0,0 0 0,0 0 0,0-1 0,0 1 0,0 0 0,0 0 0,0 0 0,0 0 0,0-1 0,0 1 0,0 0 0,0 0 0,-1 0 0,1 0 0,0 0 0,0-1 0,0 1 0,0 0 0,0 0 0,-1 0 0,1 0 0,0 0 0,0 0 0,0 0 0,0 0 0,0 0 0,-1 0 0,1 0 0,0-1 0,0 1 0,0 0 0,-1 0 0,1 0 0,0 0 0,0 0 0,0 1 0,0-1 0,-1 0 0,1 0 0,0 0 0,0 0 0,0 0 0,0 0 0,-1 0 0,1 0 0,0 0 0,0 0 0,0 0 0,0 1 0,0-1 0,-1 0 0,1 0 0,0 0 0,0 0 0,0 0 0,0 0 0,0 1 0,0-1 0,0 0 0,0 0 0,-1 0 0,1 0 0,0 1 0,0-1 0,-10 12 0,-1 13 0,1 0 0,2 0 0,0 1 0,-4 29 0,7-33 0,-17 91 86,6 0-1,4 1 0,6 182 1,52 343-1793,-40-583-5119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1.485"/>
    </inkml:context>
    <inkml:brush xml:id="br0">
      <inkml:brushProperty name="width" value="0.05" units="cm"/>
      <inkml:brushProperty name="height" value="0.05" units="cm"/>
    </inkml:brush>
  </inkml:definitions>
  <inkml:trace contextRef="#ctx0" brushRef="#br0">388 190 24575,'-93'41'0,"66"-31"0,1 1 0,1 1 0,0 1 0,1 2 0,-25 18 0,38-24 0,1 0 0,0 1 0,0 1 0,1 0 0,0 0 0,1 1 0,0 0 0,1 0 0,0 1 0,1 0 0,-6 20 0,9-23 0,0 1 0,1-1 0,1 1 0,0 0 0,0 0 0,1-1 0,0 1 0,1 0 0,0 0 0,1-1 0,0 1 0,1-1 0,0 1 0,1-1 0,8 18 0,-2-12 0,0 0 0,1 0 0,1-1 0,0-1 0,1 0 0,1-1 0,0 0 0,1-1 0,0 0 0,0-2 0,1 0 0,1 0 0,34 13 0,-15-9 0,1-2 0,0-1 0,0-2 0,1-2 0,72 5 0,-69-11 0,-1-2 0,0-1 0,1-2 0,-2-2 0,1-2 0,-1-2 0,0-1 0,-1-2 0,48-23 0,-59 23 0,-1-2 0,0 0 0,-2-2 0,0-1 0,35-34 0,-43 36 0,-1-1 0,-1 0 0,-1-1 0,-1 0 0,0-1 0,-1-1 0,-1 0 0,8-23 0,-13 29 0,0 0 0,-1 0 0,-1-1 0,-1 0 0,0 1 0,0-1 0,-2 0 0,0 0 0,0 0 0,-2 0 0,0 1 0,0-1 0,-1 0 0,-1 1 0,-1 0 0,0 0 0,0 0 0,-2 0 0,0 1 0,0 0 0,-1 1 0,0 0 0,-2 0 0,-16-17 0,8 13 0,-1 1 0,-1 1 0,0 1 0,-1 1 0,0 0 0,-1 2 0,0 1 0,-1 0 0,-38-8 0,20 8 0,-1 2 0,1 1 0,-1 3 0,-72 3 0,73 3-455,1 2 0,-46 12 0,20 1-6371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2.157"/>
    </inkml:context>
    <inkml:brush xml:id="br0">
      <inkml:brushProperty name="width" value="0.05" units="cm"/>
      <inkml:brushProperty name="height" value="0.05" units="cm"/>
    </inkml:brush>
  </inkml:definitions>
  <inkml:trace contextRef="#ctx0" brushRef="#br0">160 1 24575,'-7'0'0,"1"0"0,-1 0 0,1 0 0,-1 1 0,0 0 0,-7 3 0,12-3 0,0 0 0,0 0 0,0 0 0,0 0 0,0 1 0,1-1 0,-1 0 0,0 1 0,1-1 0,-1 1 0,1 0 0,0-1 0,-1 1 0,1 0 0,0 0 0,0 0 0,0 0 0,0 0 0,1 0 0,-1 0 0,0 0 0,1 0 0,-1 3 0,-1 18 0,1-1 0,1 1 0,1 0 0,1-1 0,5 24 0,-1 0 0,10 98 0,-7 1 0,-15 255 0,-93 164 0,97-555 0,1-3 0,0 0 0,0-1 0,0 1 0,0 0 0,1 0 0,0-1 0,1 10 0,0-13 0,-1 0 0,1 0 0,0-1 0,0 1 0,-1 0 0,1-1 0,0 1 0,0-1 0,0 1 0,1-1 0,-1 0 0,0 1 0,1-1 0,-1 0 0,0 0 0,1 0 0,-1 0 0,1 0 0,0 0 0,-1 0 0,1 0 0,0-1 0,0 1 0,-1-1 0,1 1 0,0-1 0,2 1 0,29 2 0,-1-1 0,1-1 0,36-4 0,-1 0 0,378 18-134,-2 26-135,164 9 40,-595-49 229,24 1 0,1-1 0,61-8 0,-96 7 21,-1 0 0,1-1 0,-1 1 0,1-1 0,-1 1 0,1-1 0,-1 0 0,0 0 0,0 0 1,1 0-1,-1-1 0,0 1 0,0 0 0,3-4 0,-4 4-9,-1 0-1,1-1 1,-1 1 0,1 0 0,-1 0-1,0-1 1,0 1 0,1 0-1,-1-1 1,0 1 0,0 0 0,0-1-1,-1 1 1,1 0 0,0-1-1,0 1 1,-1 0 0,1-1 0,-1 1-1,1 0 1,-1 0 0,1 0-1,-1-1 1,0 1 0,1 0 0,-3-2-1,-26-40-11,17 28 0,2 0 0,0-1 0,0-1 0,2 0 0,0 0 0,1 0 0,-8-30 0,9 11 0,1-1 0,2 1 0,2-1 0,1 0 0,8-59 0,46-184 0,-29 166 0,-16 74 0,40-214 0,-38 175 0,3-97 0,-14 158 69,0 1-1,-1-1 0,-1 1 0,-7-28 1,7 38-201,0-1 1,-1 1 0,0 0-1,0 0 1,-1 0 0,1 0 0,-2 1-1,1-1 1,-1 1 0,0 0 0,0 0-1,-10-8 1,-2 2-6695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7.929"/>
    </inkml:context>
    <inkml:brush xml:id="br0">
      <inkml:brushProperty name="width" value="0.05" units="cm"/>
      <inkml:brushProperty name="height" value="0.05" units="cm"/>
    </inkml:brush>
  </inkml:definitions>
  <inkml:trace contextRef="#ctx0" brushRef="#br0">0 38 24575,'0'3'0,"4"1"0,3 0 0,4-1 0,4-1 0,5-4 0,5-1 0,5-1 0,7-2 0,6 0 0,2 0 0,3 2 0,0 1 0,1-2 0,-2 0 0,-6 1 0,-3 1 0,-8 1-8191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5.156"/>
    </inkml:context>
    <inkml:brush xml:id="br0">
      <inkml:brushProperty name="width" value="0.05" units="cm"/>
      <inkml:brushProperty name="height" value="0.05" units="cm"/>
    </inkml:brush>
  </inkml:definitions>
  <inkml:trace contextRef="#ctx0" brushRef="#br0">1862 1190 24575,'1'1'0,"0"-1"0,1 0 0,-1 1 0,0-1 0,1 1 0,-1-1 0,0 1 0,0-1 0,0 1 0,0 0 0,1 0 0,-1 0 0,0 0 0,0 0 0,0 0 0,-1 0 0,1 0 0,0 0 0,0 0 0,0 0 0,-1 0 0,1 1 0,-1-1 0,1 0 0,-1 1 0,1-1 0,-1 0 0,0 1 0,0-1 0,0 0 0,0 1 0,0-1 0,0 0 0,0 1 0,0-1 0,0 1 0,0-1 0,-1 0 0,1 1 0,-1-1 0,1 0 0,-1 0 0,1 1 0,-1-1 0,-1 2 0,-3 2 0,-1-1 0,1 0 0,-1 0 0,0 0 0,0 0 0,-12 5 0,-45 14 0,45-17 0,-48 15 6,-1-4 0,-1-2-1,0-4 1,-74 4-1,44-11-52,1-4 0,-128-18 0,136 6-154,0-4-1,-116-37 1,159 38 207,2-2-1,0-1 1,1-3 0,1-2-1,1-1 1,-45-36 0,68 46-6,1-1 0,1-1 0,0 0 0,1-2 0,1 1 0,1-2 0,-21-35 0,26 37 0,1 0 0,1 0 0,0 0 0,1-1 0,1 0 0,0 0 0,2 0 0,0 0 0,1-1 0,1-20 0,4 1 56,1 0 1,2 0-1,2 0 1,1 1-1,16-39 1,4 3 112,58-100 0,-68 136-169,2 0 0,1 2 0,45-52 0,-67 85 25,1 1-1,-1-1 0,1 1 1,0-1-1,-1 1 1,1-1-1,0 1 0,0 0 1,0 0-1,0 0 0,0 0 1,0 1-1,3-2 1,-4 2-73,0 0 1,0 1-1,-1-1 1,1 0 0,0 0-1,0 1 1,-1-1-1,1 0 1,0 1 0,-1-1-1,1 1 1,0-1-1,-1 1 1,1-1-1,-1 1 1,1-1 0,-1 1-1,1 0 1,-1-1-1,1 1 1,-1 0 0,0-1-1,1 1 1,-1 0-1,0 0 1,1-1 0,-1 1-1,0 0 1,0 0-1,0 0 1,0-1 0,0 1-1,0 0 1,0 0-1,0 1 1,1 17-6779</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5.542"/>
    </inkml:context>
    <inkml:brush xml:id="br0">
      <inkml:brushProperty name="width" value="0.05" units="cm"/>
      <inkml:brushProperty name="height" value="0.05" units="cm"/>
    </inkml:brush>
  </inkml:definitions>
  <inkml:trace contextRef="#ctx0" brushRef="#br0">1 473 24575,'37'-39'0,"40"-57"0,5 3 0,99-87 0,-170 171 0,0 0 0,0 0 0,0 1 0,24-13 0,-32 20 0,0-1 0,0 1 0,0 0 0,0 0 0,1 0 0,-1 1 0,0-1 0,0 1 0,0 0 0,1 0 0,-1 0 0,0 0 0,0 0 0,0 1 0,1-1 0,-1 1 0,0 0 0,0 0 0,0 0 0,0 0 0,0 1 0,0-1 0,-1 1 0,1 0 0,0 0 0,-1 0 0,3 2 0,5 7 0,-1-1 0,0 1 0,-1 1 0,-1-1 0,0 1 0,0 1 0,5 13 0,30 96 0,-34-97 0,31 104-1365,-23-73-5461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6.227"/>
    </inkml:context>
    <inkml:brush xml:id="br0">
      <inkml:brushProperty name="width" value="0.05" units="cm"/>
      <inkml:brushProperty name="height" value="0.05" units="cm"/>
    </inkml:brush>
  </inkml:definitions>
  <inkml:trace contextRef="#ctx0" brushRef="#br0">308 182 24575,'6'0'0,"1"-1"0,-1 0 0,0-1 0,0 0 0,0 1 0,0-2 0,0 1 0,0-1 0,0 0 0,-1 0 0,1-1 0,-1 1 0,0-1 0,5-5 0,-5 4 0,0 0 0,0 0 0,0 0 0,-1-1 0,0 1 0,0-1 0,0 0 0,-1 0 0,0-1 0,0 1 0,0-1 0,2-11 0,-5 17 0,1-1 0,-1 0 0,0 0 0,0 1 0,0-1 0,0 0 0,0 0 0,0 1 0,0-1 0,0 0 0,-1 1 0,1-1 0,-1 0 0,0 1 0,1-1 0,-1 0 0,0 1 0,0-1 0,0 1 0,0-1 0,0 1 0,-2-2 0,0 1 0,1 0 0,-1 1 0,0-1 0,1 1 0,-1 0 0,0 0 0,0 0 0,0 0 0,0 0 0,0 1 0,0-1 0,-3 1 0,-9-1 0,1 2 0,-1 0 0,1 1 0,-20 4 0,19-3 0,0 1 0,1 1 0,-1 1 0,1-1 0,0 2 0,1 0 0,0 1 0,-19 14 0,27-18 0,0 0 0,1 0 0,0 0 0,0 0 0,0 1 0,0 0 0,1 0 0,-1 0 0,1 0 0,1 0 0,-1 1 0,1-1 0,0 1 0,0 0 0,0-1 0,1 1 0,0 0 0,0 0 0,0 0 0,1 0 0,0 0 0,0 0 0,1 0 0,1 9 0,2-3 0,0 1 0,1-1 0,0 0 0,1 0 0,1-1 0,0 1 0,0-1 0,1-1 0,18 20 0,8 3 0,50 40 0,-78-69 0,43 33 0,-29-23 0,0 1 0,-1 1 0,25 27 0,-43-42 0,0 0 0,0 0 0,0 0 0,0 0 0,-1 0 0,1 0 0,0 0 0,-1 1 0,1-1 0,-1 0 0,1 0 0,-1 1 0,1-1 0,-1 0 0,0 1 0,0-1 0,1 0 0,-1 0 0,0 1 0,0-1 0,-1 0 0,1 1 0,0-1 0,0 0 0,-1 3 0,0-3 0,-1 1 0,1 0 0,0-1 0,-1 1 0,1-1 0,-1 1 0,0-1 0,1 0 0,-1 1 0,0-1 0,0 0 0,0 0 0,0-1 0,-3 2 0,-8 2 0,-1 0 0,0-1 0,-23 1 0,35-3 0,-32 1-170,0-1-1,0-1 0,0-2 1,0-1-1,0-2 0,1-1 1,-45-15-1,27 3-6655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6.445"/>
    </inkml:context>
    <inkml:brush xml:id="br0">
      <inkml:brushProperty name="width" value="0.05" units="cm"/>
      <inkml:brushProperty name="height" value="0.05" units="cm"/>
    </inkml:brush>
  </inkml:definitions>
  <inkml:trace contextRef="#ctx0" brushRef="#br0">1 48 24575,'60'-21'0,"-50"16"0,1 1 0,0 0 0,0 0 0,0 2 0,0-1 0,0 1 0,16 0 0,-25 2 0,0 0 0,0 0 0,-1 0 0,1 0 0,0 1 0,0-1 0,-1 1 0,1-1 0,0 1 0,-1 0 0,1 0 0,0 0 0,-1 0 0,1 0 0,-1 0 0,0 0 0,1 0 0,-1 1 0,0-1 0,0 0 0,1 1 0,-1-1 0,-1 1 0,1-1 0,0 1 0,0 0 0,0-1 0,-1 1 0,1 0 0,0 2 0,1 5 0,-1 1 0,0-1 0,0 1 0,-2 15 0,1-13 0,-13 290 0,0-6 0,13-196-1365,0-64-5461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6.956"/>
    </inkml:context>
    <inkml:brush xml:id="br0">
      <inkml:brushProperty name="width" value="0.05" units="cm"/>
      <inkml:brushProperty name="height" value="0.05" units="cm"/>
    </inkml:brush>
  </inkml:definitions>
  <inkml:trace contextRef="#ctx0" brushRef="#br0">1 441 24575,'0'-11'0,"0"-1"0,1 1 0,0-1 0,1 1 0,0 0 0,0 0 0,5-12 0,-5 18 0,0 2 0,0-1 0,1 0 0,-1 0 0,1 1 0,0-1 0,0 1 0,0 0 0,0 0 0,0 0 0,1 0 0,-1 0 0,1 1 0,0 0 0,0-1 0,0 2 0,0-1 0,0 0 0,0 1 0,1 0 0,5-2 0,9 0 0,0 1 0,0 0 0,0 2 0,34 2 0,77 18 0,-74-10 0,14 2 0,8 2 0,129 6 0,-196-20 0,0-1 0,0 0 0,0 0 0,11-3 0,-19 3 0,-1 0 0,0 0 0,1 1 0,-1-1 0,0-1 0,0 1 0,1 0 0,-1 0 0,0-1 0,3-3 0,-4 4 0,-1 1 0,1-1 0,-1 0 0,1 0 0,-1 0 0,1 0 0,-1 0 0,1 0 0,-1 0 0,0 0 0,0 0 0,0 0 0,1 0 0,-1-1 0,0 1 0,0 0 0,0 0 0,-1 0 0,1 0 0,0 0 0,0 0 0,-1 0 0,1 0 0,0 0 0,-2-2 0,1 0 0,-1 1 0,0-1 0,0 1 0,0-1 0,0 1 0,0 0 0,-1-1 0,1 1 0,0 1 0,-1-1 0,0 0 0,1 0 0,-1 1 0,0 0 0,0-1 0,0 1 0,0 0 0,0 1 0,0-1 0,0 0 0,0 1 0,-1 0 0,1-1 0,0 1 0,0 1 0,-5 0 0,-3 0 0,0 0 0,0 1 0,0 1 0,1-1 0,-1 2 0,-12 5 0,9-1 0,1 0 0,-1 0 0,2 1 0,-1 1 0,1 0 0,1 1 0,0 0 0,0 1 0,1 0 0,1 0 0,0 1 0,1 1 0,0-1 0,1 1 0,0 1 0,1-1 0,1 1 0,1 0 0,0 0 0,0 1 0,-1 22 0,5-34 0,0 1 0,0 0 0,0 0 0,1-1 0,0 1 0,-1 0 0,2-1 0,-1 1 0,0-1 0,1 1 0,0-1 0,0 0 0,0 0 0,1 1 0,0-2 0,-1 1 0,1 0 0,6 5 0,-4-5 0,1 0 0,-1 0 0,1-1 0,0 1 0,0-1 0,0-1 0,0 1 0,0-1 0,0-1 0,1 1 0,-1-1 0,1 0 0,6 0 0,0 0 0,-1-1 0,1 0 0,-1-1 0,1 0 0,-1-1 0,0-1 0,0 0 0,0-1 0,18-7 0,-14 3 0,0-1 0,0 0 0,-1-1 0,-1 0 0,0-2 0,14-12 0,-5-1 0,-1 0 0,-1-2 0,-2 0 0,0-1 0,-2-1 0,23-52 0,-18 28 0,-3 0 0,-3-1 0,18-99 0,-32 124 0,-2 29 0,0 0 0,0-1 0,0 1 0,0 0 0,0-1 0,0 1 0,0 0 0,0-1 0,0 1 0,0 0 0,0 0 0,0-1 0,0 1 0,0 0 0,0-1 0,0 1 0,0 0 0,0 0 0,-1-1 0,1 1 0,0 0 0,0 0 0,0-1 0,-1 1 0,1 0 0,0 0 0,0 0 0,0 0 0,-1-1 0,1 1 0,0 0 0,0 0 0,-1 0 0,1 0 0,0 0 0,-1-1 0,-9 9 0,-8 16 0,1 7 0,2-1 0,2 2 0,0 0 0,-7 34 0,-24 138 0,38-174-170,1 1-1,2 0 0,1-1 1,2 1-1,0 0 0,2 0 1,8 39-1,5-21-6655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7.098"/>
    </inkml:context>
    <inkml:brush xml:id="br0">
      <inkml:brushProperty name="width" value="0.05" units="cm"/>
      <inkml:brushProperty name="height" value="0.05" units="cm"/>
    </inkml:brush>
  </inkml:definitions>
  <inkml:trace contextRef="#ctx0" brushRef="#br0">1 12 24575,'3'-6'0,"1"1"0,-3 4 0,-5 3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7.843"/>
    </inkml:context>
    <inkml:brush xml:id="br0">
      <inkml:brushProperty name="width" value="0.05" units="cm"/>
      <inkml:brushProperty name="height" value="0.05" units="cm"/>
    </inkml:brush>
  </inkml:definitions>
  <inkml:trace contextRef="#ctx0" brushRef="#br0">249 180 24575,'0'-1'0,"0"0"0,0 0 0,0 0 0,0 0 0,0 0 0,0 0 0,0 0 0,0 0 0,-1-1 0,1 1 0,0 0 0,-1 0 0,1 0 0,-1 0 0,1 1 0,-1-1 0,1 0 0,-1 0 0,1 0 0,-1 0 0,0 0 0,0 1 0,-1-2 0,1 1 0,0 1 0,0 0 0,0 0 0,0 0 0,0 0 0,0 0 0,-1 0 0,1 0 0,0 0 0,0 0 0,0 0 0,0 1 0,0-1 0,0 0 0,0 1 0,0-1 0,0 1 0,-1 0 0,-5 3 0,1 0 0,0 1 0,0-1 0,0 1 0,-7 8 0,-4 9 0,0 1 0,2 0 0,0 1 0,1 0 0,-10 28 0,7-8 0,1 0 0,-11 55 0,23-83 0,1 0 0,1 0 0,1 0 0,0 0 0,1 0 0,1 1 0,0-1 0,1 0 0,1 0 0,8 27 0,-8-34 0,1 0 0,-1-1 0,2 0 0,-1 0 0,1 0 0,0-1 0,1 1 0,-1-1 0,2-1 0,-1 1 0,1-1 0,0 0 0,0 0 0,0-1 0,1 0 0,0 0 0,0-1 0,0 0 0,1-1 0,12 5 0,-8-5 0,-1 0 0,0-1 0,0 0 0,1-1 0,-1 0 0,1-1 0,-1-1 0,1 0 0,-1 0 0,0-1 0,1-1 0,-1 0 0,0-1 0,-1 0 0,19-9 0,-18 6 0,0 0 0,-1-1 0,0 0 0,0-1 0,-1 0 0,0 0 0,-1-1 0,0-1 0,0 0 0,-1 0 0,-1 0 0,0-1 0,0 0 0,5-15 0,-2-2 0,-1 0 0,-1-1 0,-1-1 0,-2 1 0,-1-1 0,-1 0 0,-2-32 0,-2 23 0,-2 0 0,-2 1 0,-2-1 0,-1 1 0,-14-38 0,15 56 0,-1 1 0,-17-33 0,22 48 0,0 0 0,0 1 0,0-1 0,0 1 0,0 0 0,-1 0 0,0 0 0,0 0 0,0 1 0,-1-1 0,1 1 0,-1 0 0,1 0 0,-1 1 0,-10-4 0,12 5-68,0 1 0,0 0-1,0 0 1,-1 0 0,1 0 0,0 0-1,0 1 1,0-1 0,0 1 0,0 0-1,0 0 1,0 0 0,0 0 0,0 0-1,1 1 1,-1-1 0,0 1-1,1 0 1,-3 2 0,-23 20-6758</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8.346"/>
    </inkml:context>
    <inkml:brush xml:id="br0">
      <inkml:brushProperty name="width" value="0.05" units="cm"/>
      <inkml:brushProperty name="height" value="0.05" units="cm"/>
    </inkml:brush>
  </inkml:definitions>
  <inkml:trace contextRef="#ctx0" brushRef="#br0">308 3 24575,'5'16'0,"-4"-14"0,0 0 0,0 0 0,-1 0 0,1 0 0,0-1 0,-1 1 0,0 0 0,1 0 0,-1 4 0,-2 7 0,0-1 0,-1 1 0,0 0 0,-1-1 0,0 1 0,-1-1 0,0-1 0,-1 1 0,-11 16 0,-9 9 0,-40 45 0,5-16 0,29-32 0,-37 50 0,68-82 0,-1 0 0,1 0 0,-1 0 0,1 0 0,0 0 0,0 1 0,0-1 0,0 0 0,1 1 0,-1-1 0,1 0 0,-1 1 0,1-1 0,0 1 0,0-1 0,0 1 0,0-1 0,0 0 0,1 4 0,0-4 0,0 0 0,0 1 0,1-1 0,-1 0 0,1 0 0,-1 0 0,1 0 0,0 0 0,-1 0 0,1 0 0,0 0 0,0-1 0,1 1 0,-1-1 0,0 1 0,0-1 0,5 2 0,15 5 0,-1-1 0,1 0 0,0-2 0,1-1 0,27 3 0,117-1 0,-138-6 0,-12 0 0,13 1 0,1-1 0,0-1 0,0-2 0,48-11 0,-72 12 0,0 0 0,0 0 0,0-1 0,0 0 0,0 0 0,0-1 0,-1 0 0,0 0 0,0-1 0,0 0 0,0 0 0,-1 0 0,1 0 0,-1-1 0,-1 0 0,1 0 0,-1 0 0,0-1 0,-1 1 0,1-1 0,-1 0 0,-1 0 0,1 0 0,1-11 0,1-6 0,-2-1 0,0 0 0,-2 0 0,0 0 0,-6-44 0,3 52 0,-1 0 0,-1 0 0,-1 0 0,0 1 0,-1-1 0,0 1 0,-2 1 0,0-1 0,-11-16 0,12 24 0,0 0 0,0 0 0,0 0 0,-1 1 0,-17-12 0,19 15 0,0 0 0,0 1 0,0 0 0,0 0 0,0 1 0,0 0 0,-1 0 0,0 0 0,1 1 0,-10-2 0,14 3-45,0 0-1,0 0 1,0 1-1,0-1 1,0 0-1,0 0 1,0 1-1,0-1 1,1 1-1,-1 0 1,0 0-1,0-1 1,1 1-1,-1 0 1,0 0-1,1 1 1,-1-1-1,1 0 1,-1 0-1,1 1 1,0-1-1,0 1 1,-1-1-1,1 1 0,0 0 1,1-1-1,-1 1 1,0 0-1,-1 3 1,1 5-6781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8.779"/>
    </inkml:context>
    <inkml:brush xml:id="br0">
      <inkml:brushProperty name="width" value="0.05" units="cm"/>
      <inkml:brushProperty name="height" value="0.05" units="cm"/>
    </inkml:brush>
  </inkml:definitions>
  <inkml:trace contextRef="#ctx0" brushRef="#br0">207 345 24575,'46'-43'0,"-35"35"0,-1-1 0,0 0 0,0-1 0,-1 0 0,0-1 0,-1 0 0,14-23 0,-21 33 0,-1 0 0,1 0 0,-1-1 0,1 1 0,-1 0 0,1-1 0,-1 1 0,0 0 0,0-1 0,0 1 0,0-1 0,0 1 0,0 0 0,0-1 0,0 1 0,-1-3 0,1 3 0,-1 0 0,1 1 0,-1-1 0,1 0 0,-1 0 0,1 1 0,-1-1 0,0 1 0,1-1 0,-1 0 0,0 1 0,1 0 0,-1-1 0,0 1 0,0-1 0,0 1 0,1 0 0,-1-1 0,-2 1 0,-1-1 0,0 1 0,0 0 0,-1 0 0,1 0 0,0 0 0,0 1 0,-1-1 0,1 1 0,-6 2 0,-8 4 0,1 0 0,0 1 0,0 1 0,0 1 0,1 0 0,1 1 0,0 1 0,0 0 0,1 1 0,-13 17 0,16-18 0,1 0 0,1 1 0,0 0 0,1 1 0,1-1 0,0 2 0,0-1 0,2 1 0,0 0 0,0 0 0,2 0 0,-4 25 0,7-31 0,0-1 0,0 0 0,1 0 0,0 1 0,0-1 0,1 0 0,0 0 0,0 0 0,1-1 0,0 1 0,1 0 0,-1-1 0,1 0 0,1 0 0,0 0 0,0 0 0,0-1 0,0 0 0,1 0 0,0 0 0,0-1 0,1 0 0,9 6 0,-8-7 0,-1 0 0,1 0 0,0-1 0,0 0 0,0 0 0,0 0 0,1-1 0,-1-1 0,1 0 0,-1 0 0,1 0 0,-1-1 0,1 0 0,-1-1 0,1 0 0,0 0 0,-1-1 0,0 0 0,1-1 0,-1 0 0,0 0 0,10-5 0,-9 2 0,0-1 0,0 0 0,-1 0 0,0 0 0,0-1 0,0-1 0,-1 1 0,-1-1 0,1 0 0,-1-1 0,-1 1 0,0-1 0,0 0 0,3-13 0,3-8 0,-3-1 0,0 0 0,4-51 0,-1-77 0,-11 138 0,-1 1 0,-1 0 0,-1 0 0,-1 0 0,-10-30 0,13 47 0,0 0 0,-1 0 0,0 1 0,1-1 0,-1 1 0,0 0 0,-1-1 0,1 1 0,-1 0 0,1 0 0,-6-4 0,6 6 0,0 0 0,1 0 0,-1 0 0,0 1 0,1-1 0,-1 1 0,0-1 0,0 1 0,1-1 0,-1 1 0,0 0 0,0 0 0,0 0 0,1 0 0,-1 0 0,0 1 0,0-1 0,0 0 0,1 1 0,-1 0 0,0-1 0,1 1 0,-1 0 0,0 0 0,1 0 0,-1 0 0,-1 1 0,-7 6-137,1 0 1,0 1-1,0 0 0,0 1 0,1 0 1,1 0-1,-10 17 0,15-23-134,-24 36-6555</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29.245"/>
    </inkml:context>
    <inkml:brush xml:id="br0">
      <inkml:brushProperty name="width" value="0.05" units="cm"/>
      <inkml:brushProperty name="height" value="0.05" units="cm"/>
    </inkml:brush>
  </inkml:definitions>
  <inkml:trace contextRef="#ctx0" brushRef="#br0">304 1 24575,'-2'16'0,"-1"-1"0,0 1 0,-1-1 0,-1 0 0,0 0 0,-1-1 0,-11 20 0,-22 37 0,-54 74 0,-19 32 0,110-174 0,0 1 0,0-1 0,0 1 0,1 0 0,-1 0 0,1-1 0,0 1 0,0 5 0,1-8 0,0 0 0,0 0 0,0 0 0,1 0 0,-1 0 0,0 0 0,1 0 0,-1 0 0,0 0 0,1 0 0,0 0 0,-1 0 0,1 0 0,-1-1 0,1 1 0,0 0 0,-1 0 0,1-1 0,0 1 0,0 0 0,0-1 0,0 1 0,0-1 0,-1 1 0,1-1 0,0 0 0,0 1 0,0-1 0,0 0 0,0 0 0,0 1 0,0-1 0,0 0 0,0 0 0,0 0 0,2-1 0,135 2 0,-23-1 0,-21 5 0,166 3 0,-254-8 0,-1 0 0,0 0 0,0-1 0,1 0 0,-1 0 0,0 0 0,0 0 0,0-1 0,0 0 0,0 0 0,-1-1 0,1 1 0,-1-1 0,1 0 0,-1 0 0,0-1 0,0 1 0,0-1 0,-1 0 0,1 0 0,-1 0 0,0 0 0,0 0 0,0-1 0,-1 0 0,0 1 0,0-1 0,0 0 0,0 0 0,1-9 0,2-14 0,-1 0 0,-1 0 0,-2 0 0,-1-1 0,-1 1 0,-1 0 0,-2 0 0,0 0 0,-13-38 0,12 50 57,-1 1 0,0-1 0,-1 2 0,-1-1 0,-15-22 0,20 33-88,0 0 0,-1 1-1,1-1 1,0 1 0,-1 0 0,0 0 0,0 0 0,0 0 0,0 1 0,-7-4 0,8 6-37,0-1 0,1 0-1,-1 1 1,0-1 0,0 1 0,0 0-1,1 0 1,-1 0 0,0 0 0,0 0-1,0 1 1,0 0 0,1-1 0,-1 1-1,0 0 1,1 0 0,-1 0 0,0 1-1,-2 1 1,-7 5-6758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8.144"/>
    </inkml:context>
    <inkml:brush xml:id="br0">
      <inkml:brushProperty name="width" value="0.05" units="cm"/>
      <inkml:brushProperty name="height" value="0.05" units="cm"/>
    </inkml:brush>
  </inkml:definitions>
  <inkml:trace contextRef="#ctx0" brushRef="#br0">1 1 24575,'3'0'0,"4"3"0,4 1 0,7 0 0,3-1 0,4 2 0,4 1 0,4-1 0,5-2 0,6 0 0,5-2 0,3-1 0,2-3 0,-8-1-8191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30.195"/>
    </inkml:context>
    <inkml:brush xml:id="br0">
      <inkml:brushProperty name="width" value="0.05" units="cm"/>
      <inkml:brushProperty name="height" value="0.05" units="cm"/>
    </inkml:brush>
  </inkml:definitions>
  <inkml:trace contextRef="#ctx0" brushRef="#br0">618 220 24575,'15'-26'0,"15"-33"0,-29 54 0,1 0 0,-1 1 0,1-1 0,-1 0 0,0 0 0,-1 0 0,1 0 0,-1 0 0,0 0 0,-1-7 0,0 9 0,0 1 0,0 0 0,0 0 0,0 0 0,0 0 0,0 0 0,0 0 0,-1 0 0,1 0 0,0 1 0,-1-1 0,0 1 0,1-1 0,-1 1 0,0-1 0,0 1 0,0 0 0,0 0 0,0 0 0,0 0 0,0 0 0,0 0 0,-1 1 0,1-1 0,0 1 0,0-1 0,-1 1 0,-3 0 0,-4-1 0,-1 1 0,1 1 0,-1-1 0,1 2 0,-11 1 0,10 0 0,0 0 0,0 1 0,0 0 0,0 1 0,1 0 0,-1 1 0,1 0 0,1 0 0,-17 15 0,15-10 0,-1 0 0,2 1 0,0 1 0,0 0 0,1 0 0,-12 23 0,11-15 0,2 1 0,0-1 0,1 1 0,0 1 0,2-1 0,1 1 0,1 0 0,1 0 0,1 0 0,2 24 0,0-33 0,1-1 0,1 1 0,0-1 0,1 1 0,0-1 0,1 0 0,0-1 0,1 1 0,0-1 0,1 0 0,1-1 0,0 0 0,0 0 0,17 16 0,-17-19 0,0-1 0,1 0 0,0-1 0,0 0 0,1 0 0,0-1 0,0 0 0,0 0 0,0-1 0,1-1 0,0 0 0,-1 0 0,1-1 0,0 0 0,0-1 0,1 0 0,-1-1 0,17-2 0,-20 1 0,1 0 0,-1-1 0,0 0 0,0-1 0,0 0 0,0 0 0,0-1 0,0 0 0,-1 0 0,0 0 0,1-1 0,10-10 0,-10 6 0,0 1 0,0-1 0,-1-1 0,0 0 0,-1 0 0,0 0 0,-1-1 0,6-14 0,-3 0 0,0-1 0,-2 1 0,-2-1 0,0 0 0,-1-1 0,-2 1 0,-2-43 0,-1 42 0,-2-1 0,-1 1 0,0 0 0,-17-45 0,17 59 0,0 1 0,-1-1 0,0 1 0,-1 0 0,-1 1 0,0 0 0,0 0 0,-1 1 0,0 0 0,-1 0 0,-15-12 0,20 19 0,1 0 0,-1 0 0,0 0 0,0 1 0,0 0 0,0 0 0,0 0 0,0 1 0,0-1 0,-1 1 0,1 1 0,0-1 0,-1 1 0,1 0 0,-1 0 0,1 0 0,-1 1 0,1 0 0,0 0 0,0 0 0,-1 1 0,-6 2 0,5 0 0,0 0 0,0 0 0,0 1 0,0 0 0,1 0 0,0 0 0,0 1 0,0 0 0,1 0 0,0 1 0,0-1 0,0 1 0,1 0 0,-4 10 0,2-2 0,0 0 0,1 1 0,0 0 0,2 0 0,0 0 0,0 1 0,2-1 0,0 30 0,5 7 0,15 74 0,2 36 0,-20-137 0,-2 35 0,0-52 0,-1 0 0,0 0 0,0 0 0,0 0 0,-1-1 0,-1 1 0,-5 11 0,-11 13 0,-1-1 0,-2-1 0,-34 38 0,-89 77 0,24-26 0,121-120 0,-5 6 0,1 0 0,-1 1 0,1 0 0,-4 7 0,8-13 0,0 0 0,1 0 0,-1 1 0,1-1 0,-1 0 0,1 0 0,-1 1 0,1-1 0,-1 0 0,1 0 0,0 1 0,0-1 0,0 0 0,0 1 0,0-1 0,0 0 0,0 1 0,0-1 0,1 0 0,-1 0 0,0 1 0,1-1 0,-1 0 0,1 0 0,-1 1 0,1-1 0,0 0 0,0 0 0,-1 0 0,1 0 0,0 0 0,0 0 0,2 1 0,2 1 0,0 0 0,0 0 0,0-1 0,0 0 0,1 0 0,-1 0 0,1-1 0,0 1 0,8-1 0,58 3 0,-39-4 0,583 55 0,-584-49 0,43 5 0,-66-10 0,-1 0 0,1-1 0,-1-1 0,1 1 0,0-1 0,10-3 0,-15 2 0,0 1 0,0-1 0,-1 0 0,1 0 0,-1-1 0,1 1 0,-1-1 0,0 1 0,0-1 0,0 0 0,0 0 0,-1-1 0,1 1 0,-1-1 0,0 1 0,0-1 0,0 0 0,2-5 0,2-8 0,0 0 0,6-34 0,-10 43 0,4-24 0,-2-1 0,-1 0 0,-1 1 0,-2-1 0,-1 0 0,-8-43 0,5 50 0,-2 0 0,-1 1 0,0 0 0,-2 0 0,-1 1 0,-1 0 0,-1 0 0,-21-29 0,27 44 0,-1 1 0,-1-1 0,1 2 0,-1-1 0,0 1 0,-1 0 0,0 1 0,0 0 0,0 0 0,-1 1 0,0 0 0,0 1 0,0 0 0,-14-4 0,17 7 0,1 0 0,0 0 0,-1 0 0,1 1 0,-1 0 0,1 0 0,0 1 0,-1 0 0,1 0 0,0 0 0,-1 1 0,1-1 0,0 2 0,0-1 0,0 1 0,1 0 0,-1 0 0,0 0 0,1 1 0,0 0 0,0 0 0,0 0 0,1 1 0,-1-1 0,-4 8 0,-3 6-1365,3-2-5461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36.474"/>
    </inkml:context>
    <inkml:brush xml:id="br0">
      <inkml:brushProperty name="width" value="0.05" units="cm"/>
      <inkml:brushProperty name="height" value="0.05" units="cm"/>
    </inkml:brush>
  </inkml:definitions>
  <inkml:trace contextRef="#ctx0" brushRef="#br0">158 249 24575,'7'-9'0,"1"-1"0,-2 0 0,1-1 0,8-20 0,11-18 0,-20 40 0,-2 5 0,-1-1 0,0 1 0,0-1 0,0 0 0,-1 0 0,0 0 0,0 0 0,0 0 0,0 0 0,-1-1 0,0 1 0,1-7 0,-2 12 0,0-1 0,0 0 0,0 1 0,0-1 0,0 0 0,-1 1 0,1-1 0,0 0 0,0 1 0,-1-1 0,1 0 0,0 1 0,-1-1 0,1 1 0,-1-1 0,1 0 0,-1 1 0,1-1 0,-1 1 0,1 0 0,-1-1 0,1 1 0,-1-1 0,1 1 0,-1 0 0,0-1 0,1 1 0,-1 0 0,0 0 0,1 0 0,-1-1 0,0 1 0,1 0 0,-1 0 0,0 0 0,0 0 0,1 0 0,-1 0 0,0 0 0,1 1 0,-1-1 0,0 0 0,1 0 0,-1 0 0,-1 1 0,-3 1 0,0 0 0,0 0 0,0 0 0,-8 6 0,-3 3 0,0 1 0,0 1 0,1 0 0,0 1 0,2 1 0,-1 0 0,2 1 0,0 1 0,1-1 0,1 2 0,0 0 0,2 0 0,0 0 0,-6 20 0,10-25 0,1-1 0,0 1 0,1 0 0,0 0 0,1 0 0,1 0 0,0 0 0,0 0 0,1 0 0,1 0 0,0-1 0,1 1 0,1 0 0,-1-1 0,2 0 0,0 0 0,0 0 0,1-1 0,1 1 0,0-1 0,0-1 0,15 16 0,-12-15 0,1-1 0,0-1 0,0 0 0,1-1 0,0 0 0,1-1 0,-1 0 0,28 9 0,-21-10 0,0 0 0,0-2 0,0-1 0,1 0 0,0-1 0,20-1 0,-10-3 0,0 0 0,0-2 0,-1-2 0,1 0 0,-1-2 0,-1-1 0,1-2 0,42-21 0,-46 17 0,0 0 0,-2-1 0,1-1 0,-2-1 0,0-2 0,-2 0 0,22-26 0,-32 33 0,0 0 0,-1 0 0,-1 0 0,0-1 0,-1 0 0,0-1 0,-1 0 0,-1 0 0,0 0 0,-1-1 0,-1 1 0,0-1 0,-1 0 0,0-24 0,-3 32 0,0-1 0,0 1 0,-1-1 0,1 1 0,-2-1 0,0 1 0,0 0 0,0 0 0,-1 0 0,0 1 0,0-1 0,-1 1 0,0 0 0,0 0 0,-12-10 0,8 9 0,0 0 0,-1 1 0,-1 0 0,1 0 0,-1 1 0,0 1 0,0 0 0,-1 0 0,1 2 0,-20-5 0,1 2 69,0 1-1,-1 2 0,1 1 0,-45 3 1,54 1-313,-1 0 0,1 2 0,-1 0 0,1 2 1,0 0-1,-39 18 0,25-4-6582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37.002"/>
    </inkml:context>
    <inkml:brush xml:id="br0">
      <inkml:brushProperty name="width" value="0.05" units="cm"/>
      <inkml:brushProperty name="height" value="0.05" units="cm"/>
    </inkml:brush>
  </inkml:definitions>
  <inkml:trace contextRef="#ctx0" brushRef="#br0">347 1 24575,'0'5'0,"-1"1"0,0-1 0,0 1 0,-1-1 0,0 1 0,0-1 0,-5 9 0,1 0 0,-2 4 0,-242 533 0,235-523 0,-21 45 0,33-67 0,0 1 0,1 1 0,0-1 0,0 0 0,1 0 0,0 1 0,0-1 0,1 9 0,0-14 0,0-1 0,0 1 0,0 0 0,1 0 0,-1-1 0,1 1 0,0 0 0,-1-1 0,1 1 0,0-1 0,0 1 0,0-1 0,0 1 0,0-1 0,0 0 0,0 1 0,1-1 0,-1 0 0,0 0 0,1 0 0,-1 0 0,1 0 0,-1 0 0,1 0 0,-1 0 0,1-1 0,0 1 0,-1-1 0,1 1 0,0-1 0,0 0 0,-1 1 0,4-1 0,5 0 0,0 0 0,0-1 0,0 0 0,15-3 0,35-7 0,1 3 0,67-1 0,-89 9 0,0 2 0,0 2 0,0 1 0,53 14 0,136 51 0,-226-70 0,0 1 0,0 0 0,0-1 0,0 0 0,0 1 0,0-1 0,0 0 0,0 0 0,0 0 0,0 0 0,0 0 0,0-1 0,0 1 0,0-1 0,0 1 0,0-1 0,0 0 0,0 0 0,0 0 0,3-2 0,-3 1 0,0 0 0,0-1 0,0 1 0,-1 0 0,1-1 0,-1 0 0,1 1 0,-1-1 0,0 0 0,0 0 0,0 0 0,-1 1 0,1-1 0,0-4 0,2-23 0,-1 1 0,-1-1 0,-5-46 0,-20-88 0,-5 17 0,-50-148 0,77 288 0,-1 0 0,0 0 0,-6-11 0,9 18 0,0-1 0,0 1 0,0-1 0,-1 0 0,1 1 0,0-1 0,-1 1 0,1-1 0,0 1 0,-1 0 0,1-1 0,0 1 0,-1-1 0,1 1 0,-1 0 0,1-1 0,-1 1 0,1 0 0,-1-1 0,1 1 0,-1 0 0,1 0 0,-1-1 0,0 1 0,1 0 0,-1 0 0,1 0 0,-1 0 0,1 0 0,-1 0 0,0 0 0,1 0 0,-1 0 0,1 0 0,-1 0 0,0 0 0,1 1 0,-1-1 0,1 0 0,-1 0 0,1 1 0,-1-1 0,1 0 0,-1 1 0,1-1 0,-1 0 0,1 1 0,-1-1 0,1 0 0,0 1 0,-1-1 0,1 1 0,0-1 0,-1 1 0,1-1 0,0 1 0,0 0 0,-1-1 0,1 1 0,0-1 0,0 2 0,-4 6-341,1 1 0,0 0-1,-3 13 1,0 6-6485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37.533"/>
    </inkml:context>
    <inkml:brush xml:id="br0">
      <inkml:brushProperty name="width" value="0.05" units="cm"/>
      <inkml:brushProperty name="height" value="0.05" units="cm"/>
    </inkml:brush>
  </inkml:definitions>
  <inkml:trace contextRef="#ctx0" brushRef="#br0">1576 0 24575,'-23'350'0,"-28"-5"0,13-151 0,30-165 0,-1 0 0,-1-1 0,-1 0 0,-24 40 0,29-59 0,0 0 0,-1-1 0,-1 0 0,1 0 0,-1 0 0,-1-1 0,1 0 0,-1-1 0,0 0 0,-1-1 0,1 1 0,-1-2 0,-17 7 0,-2-2 0,-1-1 0,-1-1 0,-48 4 0,11-6 0,-93-4 0,-70-18 0,138 9 0,12 2 0,-373-18 0,477 22 0,0 0 0,0-2 0,38-12 0,-32 3-1365,-5 0-5461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37.825"/>
    </inkml:context>
    <inkml:brush xml:id="br0">
      <inkml:brushProperty name="width" value="0.05" units="cm"/>
      <inkml:brushProperty name="height" value="0.05" units="cm"/>
    </inkml:brush>
  </inkml:definitions>
  <inkml:trace contextRef="#ctx0" brushRef="#br0">349 16 24575,'-1'-12'0,"-4"9"0,-9 14 0,9-5 0,-38 31 0,-67 46 0,-20 16 0,126-96 0,0 0 0,1 1 0,-1 0 0,1-1 0,0 1 0,0 0 0,0 1 0,0-1 0,1 0 0,0 1 0,-3 6 0,5-8 0,-1 0 0,1 0 0,0-1 0,0 1 0,0 0 0,0 0 0,0 0 0,1 0 0,-1-1 0,1 1 0,0 0 0,0 0 0,0-1 0,0 1 0,0-1 0,1 1 0,-1-1 0,1 1 0,-1-1 0,1 0 0,3 3 0,24 24 0,1-1 0,1-2 0,52 34 0,-37-28 0,37 30-1365,-51-37-5461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38.368"/>
    </inkml:context>
    <inkml:brush xml:id="br0">
      <inkml:brushProperty name="width" value="0.05" units="cm"/>
      <inkml:brushProperty name="height" value="0.05" units="cm"/>
    </inkml:brush>
  </inkml:definitions>
  <inkml:trace contextRef="#ctx0" brushRef="#br0">8 11 24575,'-1'0'0,"1"0"0,-1 0 0,1 0 0,0-1 0,-1 1 0,1 0 0,-1-1 0,1 1 0,0 0 0,-1-1 0,1 1 0,0 0 0,0-1 0,-1 1 0,1-1 0,0 1 0,0 0 0,-1-1 0,1 1 0,0-1 0,0 1 0,0-1 0,0 1 0,0-1 0,0 1 0,0-1 0,13 15 0,157 283 0,-130-231-9,263 424-412,27-18 65,-313-450 356,67 82 0,-71-89 0,1-1 0,0-1 0,1 0 0,26 16 0,-38-27 32,0 0 1,1 0 0,-1 0 0,1-1 0,0 1-1,-1-1 1,1 0 0,0 0 0,0 0-1,0-1 1,5 1 0,-7-1-17,0 0 1,0-1-1,0 1 1,0-1-1,0 0 0,0 1 1,0-1-1,0 0 0,0 0 1,-1 0-1,1 0 1,0 0-1,-1-1 0,1 1 1,-1 0-1,1-1 1,-1 1-1,0-1 0,0 0 1,1 1-1,-1-1 0,0 0 1,1-2-1,2-8-109,1-1-1,-2 1 0,1-1 1,-2 0-1,0 1 0,0-1 1,-1-19-1,0 21-522,1-42-6210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38.726"/>
    </inkml:context>
    <inkml:brush xml:id="br0">
      <inkml:brushProperty name="width" value="0.05" units="cm"/>
      <inkml:brushProperty name="height" value="0.05" units="cm"/>
    </inkml:brush>
  </inkml:definitions>
  <inkml:trace contextRef="#ctx0" brushRef="#br0">813 21 24575,'0'-1'0,"0"0"0,0 0 0,0 0 0,0 0 0,0 0 0,0 0 0,0 0 0,0 0 0,-1 1 0,1-1 0,0 0 0,-1 0 0,1 0 0,-1 0 0,1 0 0,-1 0 0,1 1 0,-2-2 0,1 1 0,1 1 0,-1 0 0,1-1 0,-1 1 0,0 0 0,1 0 0,-1 0 0,0-1 0,1 1 0,-1 0 0,0 0 0,1 0 0,-1 0 0,0 0 0,1 0 0,-1 0 0,0 1 0,1-1 0,-1 0 0,-1 1 0,-1 0 0,-1 1 0,1 0 0,0 0 0,0 0 0,0 0 0,0 0 0,0 1 0,-4 3 0,-35 47 0,3 2 0,-50 89 0,78-125 0,-271 539 0,41 20 0,221-527 0,10-28 0,5-13 0,1 1 0,0 0 0,0 0 0,1 1 0,-3 17 0,28-67 0,11-27-1365,-17 32-5461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49.089"/>
    </inkml:context>
    <inkml:brush xml:id="br0">
      <inkml:brushProperty name="width" value="0.05" units="cm"/>
      <inkml:brushProperty name="height" value="0.05" units="cm"/>
    </inkml:brush>
  </inkml:definitions>
  <inkml:trace contextRef="#ctx0" brushRef="#br0">165 689 24575,'2'-1'0,"0"0"0,1 0 0,-1 0 0,0-1 0,0 1 0,0-1 0,0 1 0,-1-1 0,1 0 0,0 1 0,2-4 0,8-7 0,-12 11 0,1 1 0,0-1 0,0 0 0,0 1 0,0-1 0,0 1 0,0 0 0,-1-1 0,1 1 0,0 0 0,0-1 0,1 1 0,-1 0 0,0 0 0,0 0 0,0 0 0,0 0 0,0 0 0,0 0 0,0 0 0,0 0 0,0 1 0,0-1 0,0 0 0,0 1 0,0-1 0,1 1 0,-1 1 0,1-1 0,0 1 0,-1 0 0,1-1 0,-1 1 0,0 0 0,0 0 0,0 0 0,0 0 0,0 0 0,0 0 0,1 3 0,0 2 0,-1 0 0,1 0 0,-1 0 0,0 0 0,-1 0 0,1 0 0,-2 10 0,0-12 0,0 0 0,-1 0 0,1 0 0,-1-1 0,0 1 0,0-1 0,-1 1 0,1-1 0,-1 0 0,0 0 0,0 0 0,0 0 0,-1-1 0,1 1 0,-1-1 0,0 0 0,0 0 0,0 0 0,-8 3 0,9-4 0,-1-1 0,1 1 0,-1-1 0,0 0 0,1 0 0,-1-1 0,0 1 0,0-1 0,1 0 0,-1 0 0,0 0 0,0-1 0,0 1 0,1-1 0,-1 0 0,0 0 0,0 0 0,1 0 0,-1-1 0,1 1 0,0-1 0,-1 0 0,1 0 0,0 0 0,0-1 0,-3-3 0,-3-3 0,1 0 0,0-1 0,1 0 0,0 0 0,0 0 0,1-1 0,1 0 0,0-1 0,1 1 0,0-1 0,-5-23 0,4 5 0,0 0 0,3 0 0,1-53 0,3 46 0,2 1 0,1-1 0,18-62 0,-15 73 0,1 0 0,2 1 0,0 0 0,1 1 0,29-41 0,-36 58 0,1 0 0,0 0 0,1 0 0,0 1 0,0 0 0,0 0 0,0 0 0,1 1 0,0 1 0,0-1 0,1 1 0,-1 0 0,1 1 0,0 0 0,13-2 0,-9 3 0,0 0 0,0 2 0,-1-1 0,1 2 0,0 0 0,0 0 0,0 1 0,-1 1 0,1 0 0,18 8 0,-2 0 0,42 22 0,-63-28 0,0-1 0,0 2 0,-1-1 0,1 1 0,-1 0 0,0 0 0,-1 1 0,0 0 0,9 12 0,-14-17 0,0 0 0,0 0 0,0 1 0,0-1 0,0 0 0,0 1 0,0-1 0,-1 1 0,0-1 0,1 1 0,-1-1 0,0 1 0,0-1 0,0 1 0,0-1 0,-1 0 0,0 5 0,-1-3 0,1 0 0,-1 0 0,0-1 0,0 1 0,0-1 0,0 0 0,-1 1 0,0-1 0,1 0 0,-4 2 0,-8 6 0,0 0 0,-1-2 0,0 0 0,-17 8 0,24-13 0,-25 12 0,-34 9 0,-18 10 0,84-35 0,1 0 0,-1 0 0,1 0 0,-1 0 0,1 0 0,-1 1 0,1-1 0,-1 0 0,1 0 0,-1 1 0,1-1 0,0 0 0,-1 1 0,1-1 0,0 0 0,-1 1 0,1-1 0,0 0 0,-1 1 0,1-1 0,0 1 0,0-1 0,-1 1 0,1-1 0,0 1 0,0-1 0,0 1 0,0-1 0,0 1 0,0-1 0,0 1 0,0 0 0,0 0 0,1 0 0,-1 0 0,1 0 0,0 0 0,0-1 0,0 1 0,-1 0 0,1 0 0,0-1 0,0 1 0,0-1 0,0 1 0,0-1 0,1 1 0,42 14 0,-42-14 0,18 4 0,25 7 0,66 26 0,-99-33 0,0 0 0,-1 1 0,0 0 0,0 1 0,0 1 0,-1-1 0,0 2 0,-1-1 0,0 1 0,13 17 0,-19-22 0,0 0 0,-1 0 0,1 0 0,-1 1 0,0-1 0,0 1 0,-1-1 0,1 1 0,-1 0 0,0-1 0,0 1 0,-1 0 0,1 0 0,-1 0 0,0 0 0,-1 0 0,1 0 0,-1-1 0,0 1 0,0 0 0,0 0 0,-1-1 0,0 1 0,0-1 0,-2 6 0,-2-2 0,1 0 0,-2 0 0,1 0 0,-1-1 0,0 0 0,-1 0 0,1 0 0,-1-1 0,-1-1 0,1 1 0,-13 5 0,3-2 0,-1 0 0,0-2 0,0 0 0,-1-2 0,0 0 0,0-1 0,0 0 0,0-2 0,-40 0 0,55-3 29,1 1-1,-1-1 1,0 0-1,1 0 0,-1 0 1,1-1-1,-1 1 1,1-1-1,0 0 1,0-1-1,-5-2 1,7 3-124,-1 0 0,1 0 0,0-1 0,0 1 1,0-1-1,0 1 0,0-1 0,1 1 0,-1-1 0,1 0 1,-1 0-1,1 0 0,0 0 0,0 0 0,1 0 1,-1 0-1,0-4 0,0-20-6731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49.476"/>
    </inkml:context>
    <inkml:brush xml:id="br0">
      <inkml:brushProperty name="width" value="0.05" units="cm"/>
      <inkml:brushProperty name="height" value="0.05" units="cm"/>
    </inkml:brush>
  </inkml:definitions>
  <inkml:trace contextRef="#ctx0" brushRef="#br0">0 127 24575,'4'-4'0,"-3"2"0,0 1 0,1-1 0,-1 0 0,1 0 0,0 1 0,-1-1 0,1 1 0,0-1 0,0 1 0,0 0 0,0 0 0,0 0 0,0 0 0,0 0 0,0 0 0,1 1 0,-1-1 0,0 1 0,0-1 0,1 1 0,-1 0 0,0 0 0,1 0 0,-1 0 0,4 1 0,51 6 0,192 14 0,-223-21 0,-14 1 0,0 0 0,0-2 0,-1 1 0,23-5 0,-33 5 0,0 0 0,0 0 0,0-1 0,-1 1 0,1 0 0,0 0 0,0-1 0,0 1 0,-1-1 0,1 1 0,0 0 0,0-1 0,-1 0 0,1 1 0,0-1 0,-1 1 0,1-1 0,-1 0 0,1 1 0,-1-1 0,1-1 0,-1 1 0,0 1 0,0-1 0,0 0 0,0 0 0,0 1 0,0-1 0,0 0 0,0 1 0,0-1 0,-1 0 0,1 1 0,0-1 0,-1 0 0,1 1 0,0-1 0,-1 0 0,1 1 0,-1-1 0,0 0 0,-5-4 0,1 0 0,-1 1 0,-12-8 0,14 9 0,-2 0 0,-11-9 0,0 1 0,-1 1 0,0 1 0,-24-8 0,38 16 0,0-1 0,0 1 0,0 0 0,0 0 0,0 0 0,0 1 0,0 0 0,0 0 0,-1 0 0,1 0 0,0 0 0,0 1 0,0 0 0,0 0 0,0 0 0,0 0 0,0 1 0,0-1 0,0 1 0,0 0 0,1 0 0,-1 1 0,1-1 0,0 1 0,-1-1 0,1 1 0,-3 4 0,-1 3 0,0 0 0,1 1 0,0 0 0,1 0 0,1 0 0,-7 21 0,-12 74 0,14-55 0,3 1 0,2-1 0,2 1 0,7 76 0,-3-117-114,-1 1 1,2-1-1,-1 0 0,1 0 0,1 0 1,0-1-1,1 1 0,0-1 0,1 0 1,0 0-1,11 15 0,3-4-6712</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49.943"/>
    </inkml:context>
    <inkml:brush xml:id="br0">
      <inkml:brushProperty name="width" value="0.05" units="cm"/>
      <inkml:brushProperty name="height" value="0.05" units="cm"/>
    </inkml:brush>
  </inkml:definitions>
  <inkml:trace contextRef="#ctx0" brushRef="#br0">90 331 24575,'1'0'0,"-1"-1"0,1 1 0,-1-1 0,1 1 0,-1-1 0,1 0 0,-1 1 0,0-1 0,1 1 0,-1-1 0,0 0 0,1 1 0,-1-1 0,0 0 0,0 1 0,0-1 0,0 0 0,1-1 0,-2 2 0,1 0 0,0 0 0,-1-1 0,1 1 0,0 0 0,-1 0 0,1 0 0,0 0 0,-1 0 0,1 0 0,-1 0 0,1 0 0,0 0 0,-1 0 0,1 0 0,0 0 0,-1 0 0,1 0 0,0 0 0,-1 1 0,1-1 0,0 0 0,-1 0 0,1 0 0,0 0 0,-1 1 0,1-1 0,0 0 0,0 0 0,-1 1 0,1-1 0,0 0 0,0 0 0,-1 1 0,1-1 0,0 0 0,0 1 0,0 0 0,-6 5 0,0 0 0,1 1 0,0 0 0,0 0 0,1 0 0,0 0 0,0 1 0,-5 15 0,-15 68 0,19-69 0,2-1 0,0 1 0,2 0 0,1 32 0,1-41 0,0 0 0,1 0 0,0 0 0,1 0 0,1 0 0,0-1 0,1 1 0,10 18 0,-15-30 0,0-1 0,1 1 0,-1-1 0,0 0 0,0 1 0,0-1 0,1 1 0,-1-1 0,0 0 0,1 1 0,-1-1 0,0 0 0,1 1 0,-1-1 0,0 0 0,1 1 0,-1-1 0,1 0 0,-1 0 0,1 0 0,-1 1 0,0-1 0,2 0 0,3-8 0,-3-19 0,-18-134 0,0 11 0,15 111 0,2 0 0,10-66 0,-8 85 0,1 1 0,2-1 0,0 1 0,1 0 0,0 0 0,2 0 0,10-16 0,-15 29 0,0 0 0,0 1 0,0-1 0,0 1 0,1 1 0,0-1 0,0 0 0,0 1 0,1 0 0,0 1 0,-1-1 0,1 1 0,0 0 0,1 0 0,8-2 0,-8 3 0,1 1 0,-1 0 0,1 0 0,0 1 0,0 0 0,-1 1 0,1-1 0,0 1 0,-1 1 0,1 0 0,-1 0 0,0 0 0,9 4 0,-1 1 0,0 1 0,-1 0 0,0 0 0,-1 2 0,0 0 0,0 0 0,-1 1 0,12 14 0,-18-19 0,-1 1 0,0 0 0,0 0 0,-1 1 0,0-1 0,0 1 0,4 14 0,-7-17 0,0 0 0,0 0 0,0 0 0,-1 0 0,1 0 0,-1 0 0,0 0 0,-1 1 0,1-1 0,-1 0 0,0 0 0,-1 0 0,-2 7 0,0-4 0,0 0 0,-1-1 0,0 0 0,0 0 0,-1 0 0,0-1 0,0 0 0,-1 0 0,1 0 0,-1-1 0,0 0 0,-1-1 0,-11 7 0,-5 1 0,-2-1 0,-50 15 0,60-21-170,0-1-1,0-1 0,0 0 1,-1-1-1,1 0 0,-1-2 1,-18 0-1,16-4-6655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8.593"/>
    </inkml:context>
    <inkml:brush xml:id="br0">
      <inkml:brushProperty name="width" value="0.05" units="cm"/>
      <inkml:brushProperty name="height" value="0.05" units="cm"/>
    </inkml:brush>
  </inkml:definitions>
  <inkml:trace contextRef="#ctx0" brushRef="#br0">16 1 24575,'-3'0'0,"-5"0"0,3 0 0,5 0 0,6 0 0,8 0 0,8 0 0,6 0 0,8 0 0,8 0 0,4 0 0,2 0 0,-2 0 0,-9 0-8191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51.229"/>
    </inkml:context>
    <inkml:brush xml:id="br0">
      <inkml:brushProperty name="width" value="0.05" units="cm"/>
      <inkml:brushProperty name="height" value="0.05" units="cm"/>
    </inkml:brush>
  </inkml:definitions>
  <inkml:trace contextRef="#ctx0" brushRef="#br0">438 0 24575,'-12'117'-56,"8"213"-1,5-274-88,50 1121-2882,-11-394 1600,-28-1 788,-39 3 639,-21-1 0,-6 119 0,42-649-50,-39 690-655,-44-4 177,34-517 723,-81 712 1164,136-1052-525,-23 215 3412,29-290-4382,0 0-1,0 0 1,0 0-1,1 0 1,0 0-1,0 0 1,1-1-1,0 1 0,3 7 1,3 8-6690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53.424"/>
    </inkml:context>
    <inkml:brush xml:id="br0">
      <inkml:brushProperty name="width" value="0.05" units="cm"/>
      <inkml:brushProperty name="height" value="0.05" units="cm"/>
    </inkml:brush>
  </inkml:definitions>
  <inkml:trace contextRef="#ctx0" brushRef="#br0">17065 12041 24575,'-5'-23'0,"-12"-38"0,15 57 0,1 0 0,-1 0 0,0 0 0,0 0 0,0 0 0,-1 0 0,0 1 0,1-1 0,-1 1 0,0 0 0,-4-3 0,7 6 0,0-1 0,-1 1 0,1 0 0,0 0 0,0 0 0,-1 0 0,1 0 0,0 0 0,0 0 0,-1 0 0,1 0 0,0 0 0,0 0 0,-1 0 0,1 0 0,0 0 0,0 0 0,-1 0 0,1 0 0,0 0 0,0 0 0,-1 0 0,1 1 0,0-1 0,0 0 0,-1 0 0,1 0 0,0 0 0,0 1 0,0-1 0,0 0 0,-1 0 0,1 0 0,0 1 0,0-1 0,0 0 0,0 0 0,0 0 0,-1 1 0,1-1 0,0 0 0,0 0 0,0 1 0,0-1 0,0 0 0,0 0 0,0 1 0,0-1 0,0 0 0,0 1 0,0-1 0,0 0 0,0 0 0,0 1 0,0-1 0,1 0 0,-1 0 0,0 1 0,0 18 0,0-19 0,17 123 0,1 11 0,-9-36 0,9 124 0,-17-163 0,-9 103 0,6-142 0,-1-1 0,-1 1 0,-1-1 0,-1 0 0,0 0 0,-13 24 0,16-36 0,-1 0 0,0 0 0,-1-1 0,0 1 0,0-1 0,0 0 0,-1-1 0,0 1 0,0-1 0,0 0 0,-1-1 0,1 0 0,-1 0 0,0 0 0,-1 0 0,1-1 0,0-1 0,-14 4 0,-28 1 0,0-3 0,0-1 0,-69-6 0,66 1 0,-604-41-692,450 26 244,-3182-258-7194,530 77 4656,-489 38 2986,1405 107-460,2 47 309,702 18 1542,411-10 8558,825-2-9923,1 0 0,-1 0 0,1 1 0,-1-1 0,0 0 0,1-1 0,-1 1 0,0 0 0,1 0 0,-1-1 0,0 1 0,1-1 0,-1 1 0,1-1 0,-1 0 0,1 1 0,-1-1 0,1 0 0,0 0-1,-1 0 1,1 0 0,0 0 0,0 0 0,0-1 0,0 1 0,0 0 0,0-1 0,0 1 0,0 0 0,0-1 0,1 1 0,-1-1 0,0 0 0,1 1 0,0-1 0,-1 1 0,1-1 0,0 0 0,0-2 0,-49-285-753,-16-446-1,57-297-901,8 945 1614,39-761 15,49 3 0,-87 836 0,113-972-778,-45-4 10,-62-404 768,-10 807 0,8-571 15,32 1-486,-25 402 5178,-12 594-4313,2 47-394,5 0 0,28-151 0,-28 233 0,1 0 0,1 1 0,1 0 0,1 1 0,2 0 0,0 1 0,2 0 0,0 1 0,2 1 0,0 0 0,2 1 0,0 2 0,35-29 0,-48 43 0,1 0 0,0 1 0,0-1 0,0 2 0,0-1 0,1 1 0,-1 0 0,1 1 0,9-3 0,4 2 0,0 1 0,27 1 0,-34 0 0,1002-38-306,-532 16-809,-303 15-187,1565-60-4228,6 28 2026,1576 36 3504,-1794 7 0,708-15-248,-1102 6-256,-379 4 1749,-711 1-877,733-26 5051,-761 25-5212,-13 2 100,0-1 0,0 0 0,-1 0-1,1-1 1,0 0 0,-1 0 0,1-1-1,14-6 1,-23 9-276,1-1 1,-1 1-1,1-1 0,0 1 0,-1 0 1,1-1-1,-1 1 0,1-1 0,-1 0 1,1 1-1,-1-1 0,0 1 0,1-1 1,-1 0-1,0 1 0,1-1 0,-1 1 0,0-1 1,0 0-1,0 0 0,1 1 0,-1-1 1,0 0-1,0 1 0,0-1 0,0 0 1,0 0-1,0 1 0,-1-1 0,1 0 1,0 1-1,0-1 0,0 0 0,-1 1 1,1-1-1,0 0 0,-1 1 0,1-1 1,0 1-1,-1-1 0,1 0 0,-1 1 1,1-1-1,-1 1 0,1 0 0,-1-1 1,-1 0-1,-28-20 978,14 13-1009,0 1 0,0 0 0,0 2 0,-1 0 0,0 0 0,0 2 0,0 0 0,0 1 0,-24 0 0,41 1 13,-1 1 1,1 0-1,-1 0 0,1 0 0,-1 0 0,0 0 0,1 0 0,-1 0 0,1 0 1,-1 0-1,0 0 0,1 0 0,-1 1 0,1-1 0,-1 0 0,1 0 0,-1 0 1,1 1-1,-1-1 0,1 0 0,-1 1 0,1-1 0,-1 1 0,1-1 0,-1 1 1,1 0-96,0-1 1,1 1 0,-1-1 0,1 1-1,-1-1 1,1 1 0,-1-1-1,1 1 1,-1-1 0,1 1 0,-1-1-1,1 0 1,-1 1 0,1-1 0,0 0-1,-1 1 1,1-1 0,0 0 0,-1 0-1,2 0 1,10 4-6745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55.462"/>
    </inkml:context>
    <inkml:brush xml:id="br0">
      <inkml:brushProperty name="width" value="0.05" units="cm"/>
      <inkml:brushProperty name="height" value="0.05" units="cm"/>
    </inkml:brush>
  </inkml:definitions>
  <inkml:trace contextRef="#ctx0" brushRef="#br0">8410 589 24575,'1'-1'0,"0"-1"0,1 1 0,-1 0 0,0-1 0,0 0 0,0 1 0,0-1 0,0 0 0,0 0 0,0 1 0,-1-1 0,1 0 0,-1 0 0,1 0 0,-1 0 0,0 0 0,1 0 0,-1 0 0,0 0 0,0 0 0,-1 1 0,1-1 0,0 0 0,-1 0 0,1 0 0,-1 0 0,-1-3 0,1 2 0,-1 0 0,0 1 0,0-1 0,0 1 0,0-1 0,0 1 0,0 0 0,-1-1 0,1 1 0,-1 0 0,1 1 0,-1-1 0,0 0 0,0 1 0,0 0 0,-4-2 0,-33-7 0,-1 2 0,0 2 0,-71-2 0,56 4 0,-789-46-2475,-6-1-817,-306-34 333,-710-45 3192,-514 25-1687,2036 96 2390,3-5 3288,231 5-399,-60-1-4228,155 11-6423</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55.911"/>
    </inkml:context>
    <inkml:brush xml:id="br0">
      <inkml:brushProperty name="width" value="0.05" units="cm"/>
      <inkml:brushProperty name="height" value="0.05" units="cm"/>
    </inkml:brush>
  </inkml:definitions>
  <inkml:trace contextRef="#ctx0" brushRef="#br0">664 1 24575,'0'0'0,"0"1"0,0 0 0,0-1 0,0 1 0,0-1 0,0 1 0,0-1 0,0 1 0,1-1 0,-1 0 0,0 1 0,0-1 0,1 1 0,-1-1 0,0 1 0,0-1 0,1 1 0,-1-1 0,0 0 0,1 1 0,-1-1 0,1 0 0,-1 1 0,0-1 0,1 0 0,-1 0 0,1 1 0,-1-1 0,1 0 0,-1 0 0,1 0 0,-1 0 0,1 1 0,-1-1 0,1 0 0,-1 0 0,1 0 0,-1 0 0,1 0 0,-1 0 0,1-1 0,-1 1 0,1 0 0,-1 0 0,1 0 0,-1 0 0,1 0 0,-1-1 0,1 1 0,-1 0 0,1-1 0,-1 1 0,0 0 0,1-1 0,-1 1 0,0 0 0,1-1 0,-1 1 0,0 0 0,1-1 0,-1 1 0,0-1 0,0 1 0,1-1 0,-1 1 0,0-1 0,-1 4 0,1 0 0,-1 0 0,0 0 0,0 0 0,0 0 0,-1 0 0,1 0 0,-1-1 0,0 1 0,0-1 0,-2 4 0,-27 26 0,22-24 0,-20 19 0,-2-1 0,0-2 0,-40 23 0,-111 53 0,123-69 0,7-5 0,-34 18 0,76-38 0,-1 1 0,1 0 0,1 1 0,-1 0 0,-11 13 0,20-19 0,-1 1 0,0 0 0,0-1 0,1 1 0,-1 0 0,1 0 0,0 0 0,0 0 0,0 0 0,0 0 0,1 0 0,-1 0 0,1 0 0,-1 1 0,1-1 0,0 0 0,1 0 0,-1 0 0,1 1 0,-1-1 0,1 0 0,0 0 0,0 0 0,0 0 0,0 0 0,1 0 0,-1-1 0,4 6 0,4 5 0,0-1 0,1 0 0,1 0 0,17 15 0,32 23 0,3-2 0,77 45 0,-127-84 171,23 18 0,-33-24-314,0 0 1,0 0 0,0 0 0,0 0-1,-1 1 1,1-1 0,-1 1 0,0-1 0,0 1-1,0 0 1,2 8 0,-2 1-6684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57.841"/>
    </inkml:context>
    <inkml:brush xml:id="br0">
      <inkml:brushProperty name="width" value="0.05" units="cm"/>
      <inkml:brushProperty name="height" value="0.05" units="cm"/>
    </inkml:brush>
  </inkml:definitions>
  <inkml:trace contextRef="#ctx0" brushRef="#br0">222 197 24575,'-8'-19'0,"2"1"0,0-1 0,1 0 0,0-1 0,2 1 0,1-1 0,-1-23 0,3 27 0,3 12 0,-2 6 0,0 0 0,0-1 0,0 1 0,0 0 0,-1 0 0,1 0 0,-1-1 0,1 1 0,-1 0 0,0 0 0,1 3 0,5 59 0,-3 100 0,-16 67 0,11-207 0,-109 855 0,39-377 0,66-445 0,9-55 0,2-6 0,9-10 0,-11 10 0,9-8 7,0 1-1,1 0 1,1 1-1,0 1 0,0 0 1,0 0-1,1 2 1,1 0-1,28-9 1,15-1-139,83-12 1,-125 26 71,191-27-967,219-3 0,217 26-639,849 40-873,4 26-1356,-775-30 3184,624 28 688,-1334-56 103,191 2 1478,-160-6 1115,-43 3-2637,0 0 1,0 0-1,-1-1 1,1 1-1,0 0 0,0 0 1,0 0-1,0 0 0,-1 0 1,1-1-1,0 1 1,0 0-1,0 0 0,0 0 1,0-1-1,0 1 0,0 0 1,0 0-1,0 0 0,0-1 1,0 1-1,-1 0 1,1 0-1,0 0 0,0-1 1,0 1-1,1 0 0,-1 0 1,0-1-1,0 1 1,0 0-1,0 0 0,0 0 1,0-1-1,0 1 0,0 0 1,0 0-1,0 0 0,0 0 1,1-1-1,-1 1 1,0 0-1,0 0 0,0 0 1,0 0-1,1 0 0,-1-1 1,0 1-1,0 0 1,0 0-1,0 0 0,1 0 1,-1 0-1,0 0 0,0 0 1,1 0-1,-1 0 0,0 0 1,1 0-1,-20-8 685,-17-3-4980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8:58.713"/>
    </inkml:context>
    <inkml:brush xml:id="br0">
      <inkml:brushProperty name="width" value="0.05" units="cm"/>
      <inkml:brushProperty name="height" value="0.05" units="cm"/>
    </inkml:brush>
  </inkml:definitions>
  <inkml:trace contextRef="#ctx0" brushRef="#br0">75 76 24575,'-4'-3'0,"0"0"0,0 0 0,0 0 0,-1 0 0,-7-3 0,9 5 0,0 0 0,0 0 0,0-1 0,0 1 0,0-1 0,0 0 0,1 0 0,-1 0 0,0 0 0,1-1 0,0 1 0,0-1 0,0 1 0,-2-4 0,3 5 0,1 1 0,0-1 0,0 1 0,0-1 0,0 1 0,0-1 0,0 1 0,0-1 0,0 1 0,0-1 0,0 1 0,0-1 0,1 1 0,-1 0 0,0-1 0,0 1 0,0-1 0,1 1 0,-1-1 0,0 1 0,0-1 0,1 1 0,-1 0 0,0-1 0,1 1 0,-1 0 0,1-1 0,-1 1 0,0 0 0,1 0 0,-1-1 0,1 1 0,-1 0 0,1 0 0,-1 0 0,1-1 0,-1 1 0,1 0 0,-1 0 0,1 0 0,-1 0 0,2 0 0,27-4 0,-26 4 0,278-4 0,-168 5 0,2479 18-7466,-723-3 2901,405-28 3876,-1806 1 460,-205 5 1819,-3 1 5758,-279 7-6546,0 0 0,1 2 1,-1 0-1,-34 12 0,48-13-802,0-1 0,-1 1 0,1 0 0,0 0 0,1 0 0,-1 1 0,0 0 0,1 0 0,0 0 0,0 0 0,0 1 0,1 0 0,-1 0 0,1-1 0,0 2 0,1-1 0,-1 0 0,1 1 0,0-1 0,0 1 0,1-1 0,0 1 0,-1 7 0,-1 13 0,1 0 0,2 0 0,5 50 0,-4-66 0,49 316 0,23-1 0,-46-213 0,17 72 0,94 441 0,-132-596 0,-2-13 0,-1 1 0,0 0 0,-1 0 0,-1 1 0,-1-1 0,-2 26 0,2-41 0,-1-1 0,1 1 0,-1 0 0,1-1 0,-1 1 0,1-1 0,-1 1 0,0-1 0,0 1 0,0-1 0,0 0 0,0 1 0,0-1 0,0 0 0,-1 0 0,1 0 0,0 0 0,-1 0 0,1 0 0,0 0 0,-1 0 0,1 0 0,-1-1 0,0 1 0,1-1 0,-1 1 0,1-1 0,-1 0 0,0 1 0,1-1 0,-1 0 0,0 0 0,-2 0 0,-6-1 0,1-1 0,-1 1 0,0-2 0,-15-4 0,13 3 0,-121-31-431,-1 6-1,-245-20 0,-268 28-2119,616 20 2430,-201 0-4103</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0.111"/>
    </inkml:context>
    <inkml:brush xml:id="br0">
      <inkml:brushProperty name="width" value="0.05" units="cm"/>
      <inkml:brushProperty name="height" value="0.05" units="cm"/>
    </inkml:brush>
  </inkml:definitions>
  <inkml:trace contextRef="#ctx0" brushRef="#br0">195 682 24575,'8'-7'0,"0"1"0,0 0 0,1 0 0,17-8 0,8-5 0,-2-2 0,-2-2 0,-1 0 0,0-2 0,-2-1 0,-1-2 0,36-48 0,-49 57 0,-1-1 0,-1 0 0,-1-1 0,16-43 0,-21 48 0,-1 0 0,-1 0 0,0 0 0,-2 0 0,1 0 0,-2-1 0,-2-28 0,1 38 0,0 1 0,-1-1 0,1 0 0,-1 1 0,-1-1 0,1 1 0,-1-1 0,0 1 0,-7-11 0,8 15 0,1 0 0,-1 0 0,0 1 0,0-1 0,0 0 0,0 1 0,0-1 0,0 1 0,0 0 0,0-1 0,0 1 0,-1 0 0,1 0 0,0 1 0,-1-1 0,1 0 0,-1 1 0,1-1 0,-1 1 0,1 0 0,-1 0 0,1 0 0,-1 0 0,1 1 0,-1-1 0,1 0 0,0 1 0,-1 0 0,-4 2 0,-3 2 0,-1 0 0,1 1 0,1 1 0,-1-1 0,1 2 0,0-1 0,1 1 0,0 1 0,0-1 0,1 1 0,-8 12 0,-6 12 0,1 1 0,-16 38 0,7-5-37,4 2-1,2 1 1,4 1-1,2 1 0,-9 102 1,0 372-307,20-290 284,6-235 60,-10 120 0,8-123 0,-1 0 0,-1-1 0,0 1 0,-1-1 0,-12 25 0,16-39 7,-1 0 1,1 0-1,-1-1 1,1 1-1,-1-1 1,0 1-1,0-1 0,0 0 1,-1 0-1,1 0 1,0 0-1,-1 0 1,-4 2-1,5-3-83,0 0 0,0-1 1,-1 1-1,1-1 0,0 1 0,0-1 0,-1 0 1,1 0-1,0 0 0,-1 0 0,1 0 0,0 0 1,-1-1-1,1 1 0,0-1 0,0 0 0,-4-1 1,-22-13-6227</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0.426"/>
    </inkml:context>
    <inkml:brush xml:id="br0">
      <inkml:brushProperty name="width" value="0.05" units="cm"/>
      <inkml:brushProperty name="height" value="0.05" units="cm"/>
    </inkml:brush>
  </inkml:definitions>
  <inkml:trace contextRef="#ctx0" brushRef="#br0">11 482 24575,'-5'-79'0,"2"55"0,1 1 0,2-1 0,0 0 0,5-31 0,-4 49 0,0 0 0,1-1 0,0 1 0,0 0 0,0 0 0,1 0 0,0 1 0,0-1 0,0 1 0,1-1 0,0 1 0,0 0 0,0 1 0,1-1 0,0 1 0,0-1 0,0 2 0,0-1 0,0 0 0,10-4 0,-1 2 0,1 1 0,-1 0 0,1 1 0,0 1 0,29-4 0,81 3 0,-97 4 0,135 0 0,281-8 0,-433 7 0,10 0 0,32-6 0,-48 6 0,-1 0 0,1-1 0,0 1 0,0-1 0,-1 0 0,0 0 0,1 0 0,-1 0 0,0-1 0,0 0 0,0 0 0,4-4 0,-7 5 0,0 1 0,0 0 0,0 0 0,0-1 0,0 1 0,0-1 0,0 1 0,-1-1 0,1 1 0,-1-1 0,1 1 0,-1-1 0,0 1 0,1-1 0,-1 0 0,0 1 0,0-1 0,0 1 0,0-1 0,0 0 0,-1 1 0,1-1 0,0 1 0,-1-1 0,1 0 0,-1 1 0,0 0 0,1-1 0,-1 1 0,0-1 0,0 1 0,0 0 0,0-1 0,0 1 0,0 0 0,0 0 0,-1 0 0,-1-2 0,3 3 0,-1 0 0,1 0 0,-1 0 0,1-1 0,-1 1 0,1 0 0,-1 0 0,1 0 0,-1 0 0,0 0 0,1 0 0,-1 0 0,1 0 0,-1 1 0,1-1 0,-1 0 0,1 0 0,-1 0 0,1 0 0,-1 1 0,1-1 0,0 0 0,-1 0 0,1 1 0,-1-1 0,1 1 0,-1-1 0,1 0 0,0 1 0,-1-1 0,1 1 0,0-1 0,0 0 0,-1 1 0,1-1 0,0 1 0,0-1 0,0 1 0,-1 0 0,-5 23 0,6-24 0,-5 42 0,2 1 0,3 75 0,22 84 0,-20-190 13,2 27-357,3 0-1,1-1 1,15 40-1,-12-50-6481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0.909"/>
    </inkml:context>
    <inkml:brush xml:id="br0">
      <inkml:brushProperty name="width" value="0.05" units="cm"/>
      <inkml:brushProperty name="height" value="0.05" units="cm"/>
    </inkml:brush>
  </inkml:definitions>
  <inkml:trace contextRef="#ctx0" brushRef="#br0">183 117 24575,'0'0'0,"0"-1"0,0 1 0,1-1 0,-1 1 0,0 0 0,0-1 0,1 1 0,-1-1 0,0 1 0,1 0 0,-1-1 0,0 1 0,1 0 0,-1 0 0,0-1 0,1 1 0,-1 0 0,1 0 0,-1 0 0,1 0 0,-1-1 0,0 1 0,1 0 0,-1 0 0,1 0 0,-1 0 0,1 0 0,-1 0 0,1 0 0,0 0 0,-1 1 0,0 0 0,0 0 0,-1 0 0,1 0 0,0 0 0,0 0 0,-1 0 0,1 0 0,-1 0 0,1 0 0,-1 0 0,1-1 0,-1 1 0,1 0 0,-1 0 0,-1 0 0,1 2 0,-111 156 0,100-140 0,2 1 0,0 0 0,1 1 0,0 0 0,2 1 0,-7 35 0,13-50 0,0 0 0,0 0 0,1 0 0,0 0 0,0 0 0,1 0 0,0 0 0,0 0 0,1-1 0,0 1 0,0 0 0,4 8 0,-4-10 0,1-1 0,0 0 0,0 0 0,0 0 0,0 0 0,1-1 0,-1 1 0,1-1 0,0 0 0,0 0 0,0 0 0,0 0 0,1-1 0,-1 0 0,1 0 0,-1 0 0,1 0 0,5 0 0,1 1 0,-1-2 0,1 1 0,0-2 0,-1 1 0,1-2 0,0 1 0,0-1 0,-1-1 0,1 0 0,-1 0 0,1-1 0,-1-1 0,0 1 0,0-2 0,-1 1 0,1-1 0,-1-1 0,0 0 0,10-8 0,-6 3 0,0 0 0,-1-1 0,0-1 0,-1 0 0,0 0 0,-1-1 0,-1-1 0,0 1 0,-1-1 0,-1-1 0,8-22 0,-10 21 0,0 0 0,-2 0 0,0 0 0,-1 0 0,-1-1 0,-1 1 0,0 0 0,-1-1 0,-1 1 0,-6-29 0,5 36 0,1 1 0,-2-1 0,1 1 0,-1 0 0,0 0 0,-1 1 0,0-1 0,-1 1 0,1 0 0,-2 0 0,1 1 0,-1 0 0,0 0 0,0 1 0,-1-1 0,0 1 0,0 1 0,0 0 0,-1 0 0,-11-4 0,14 7-114,-1 0 1,1 0-1,0 1 0,0 0 0,-1 0 1,1 0-1,0 1 0,-1 0 0,1 0 1,-1 1-1,-9 2 0,-4 2-6712</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1.312"/>
    </inkml:context>
    <inkml:brush xml:id="br0">
      <inkml:brushProperty name="width" value="0.05" units="cm"/>
      <inkml:brushProperty name="height" value="0.05" units="cm"/>
    </inkml:brush>
  </inkml:definitions>
  <inkml:trace contextRef="#ctx0" brushRef="#br0">1 41 24575,'31'-7'0,"-6"1"0,-17 5 0,1 1 0,-1 1 0,0-1 0,0 1 0,-1 1 0,1 0 0,0 0 0,0 0 0,-1 1 0,1 0 0,10 6 0,10 7 0,38 29 0,-64-43 0,25 18 0,-1 2 0,-1 0 0,-1 2 0,22 27 0,-36-38 0,0 0 0,-1 0 0,-1 1 0,0 0 0,-1 1 0,0 0 0,-1 0 0,-1 0 0,0 1 0,3 23 0,-7-34 0,0 1 0,-1-1 0,0 0 0,0 0 0,-1 1 0,1-1 0,-1 0 0,0 0 0,-1 0 0,1 0 0,-1 0 0,0 0 0,0 0 0,0 0 0,-1-1 0,0 1 0,0-1 0,0 0 0,0 0 0,-1 0 0,0 0 0,-6 5 0,4-5 0,0 0 0,0-1 0,0 0 0,-1 0 0,1 0 0,-1-1 0,0 0 0,0 0 0,0 0 0,1-1 0,-1 0 0,-1-1 0,1 0 0,0 0 0,0 0 0,-10-2 0,12 1 0,0 0 0,-1 0 0,1-1 0,0 1 0,0-1 0,0 0 0,0-1 0,0 1 0,0-1 0,1 0 0,-1 0 0,1 0 0,0-1 0,0 0 0,0 1 0,-3-6 0,3 3 0,1 0 0,-1 0 0,1 0 0,0 0 0,1-1 0,-1 0 0,1 1 0,1-1 0,-1 0 0,1 0 0,0-7 0,1-5 0,0 1 0,2-1 0,0 1 0,1 0 0,0 0 0,2 0 0,0 1 0,12-28 0,-8 26 0,1 1 0,0 1 0,1 0 0,1 0 0,1 1 0,0 1 0,1 0 0,1 1 0,0 0 0,1 1 0,0 1 0,1 0 0,25-12 0,-32 19 0,1 0 0,0 0 0,0 1 0,0 0 0,1 1 0,-1 1 0,1 0 0,0 0 0,-1 1 0,1 1 0,0 0 0,0 0 0,0 1 0,-1 1 0,1 0 0,-1 1 0,1 0 0,-1 0 0,0 1 0,0 1 0,0 0 0,-1 0 0,1 1 0,11 10 0,-8-5 43,-1 0 0,-1 1-1,0 1 1,-1 0 0,-1 0-1,0 1 1,13 24 0,-15-24-233,-2-1 0,0 1 1,0 0-1,-2 1 0,1-1 1,-2 1-1,0 0 1,2 27-1,-6-9-6636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8.808"/>
    </inkml:context>
    <inkml:brush xml:id="br0">
      <inkml:brushProperty name="width" value="0.05" units="cm"/>
      <inkml:brushProperty name="height" value="0.05" units="cm"/>
    </inkml:brush>
  </inkml:definitions>
  <inkml:trace contextRef="#ctx0" brushRef="#br0">1 0 24575,'0'3'0,"0"5"0,3 0 0,4-1 0,8 2 0,7-1 0,6-2 0,7-2 0,5-2 0,4 0 0,5-5 0,0-1 0,-3 0 0,-8 0-8191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1.485"/>
    </inkml:context>
    <inkml:brush xml:id="br0">
      <inkml:brushProperty name="width" value="0.05" units="cm"/>
      <inkml:brushProperty name="height" value="0.05" units="cm"/>
    </inkml:brush>
  </inkml:definitions>
  <inkml:trace contextRef="#ctx0" brushRef="#br0">1 68 24575,'0'-6'0,"0"-6"0,3-3 0,5 0 0,3 3 0,0 4-8191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3.338"/>
    </inkml:context>
    <inkml:brush xml:id="br0">
      <inkml:brushProperty name="width" value="0.05" units="cm"/>
      <inkml:brushProperty name="height" value="0.05" units="cm"/>
    </inkml:brush>
  </inkml:definitions>
  <inkml:trace contextRef="#ctx0" brushRef="#br0">188 299 24575,'2'-46'0,"8"-47"0,-4 53 0,-6 38 0,2-25 0,-3 23 0,-5 18 0,-58 153 0,30-84 0,3 2 0,-19 93 0,50-177 0,-8 37 0,-4 55 0,11-82 0,0-1 0,2 0 0,-1 0 0,1 0 0,0 0 0,1 0 0,0-1 0,1 1 0,0 0 0,1-1 0,4 9 0,-6-14 0,1 0 0,0 0 0,0 0 0,0-1 0,0 1 0,1-1 0,-1 0 0,1 0 0,0 0 0,0-1 0,0 1 0,5 1 0,-1 0 0,0-1 0,0-1 0,1 0 0,-1 0 0,1 0 0,10 0 0,-1-1 0,-1-2 0,1 0 0,0 0 0,0-2 0,32-8 0,-30 4 0,0-1 0,0 0 0,0-1 0,-1-2 0,-1 0 0,0 0 0,0-2 0,-2 0 0,1-1 0,-2-1 0,0 0 0,0-1 0,-2-1 0,0 0 0,-1-1 0,0 0 0,-2-1 0,0 0 0,-1-1 0,-1 0 0,-1 0 0,-1-1 0,-1 0 0,0 0 0,1-25 0,-3 15 0,-2 1 0,-1-1 0,-1 0 0,-2 0 0,-1 1 0,-10-36 0,11 51 0,-2 0 0,0 1 0,0-1 0,-1 1 0,-1 0 0,-1 0 0,0 1 0,-1 0 0,0 0 0,0 1 0,-2 1 0,1-1 0,-2 1 0,-12-9 0,18 16 0,-1 0 0,0 0 0,0 0 0,0 1 0,-1 0 0,1 0 0,-1 1 0,0 0 0,1 0 0,-1 1 0,0 0 0,0 0 0,0 1 0,-13 1 0,10 1 0,0 0 0,0 0 0,1 1 0,-1 1 0,1 0 0,0 0 0,0 1 0,0 0 0,-16 12 0,14-8 0,0 1 0,1 0 0,0 0 0,1 1 0,0 0 0,1 1 0,0 0 0,1 0 0,0 1 0,1 0 0,0 0 0,1 1 0,1 0 0,0 0 0,-5 29 0,9-38-136,1-1-1,0 1 1,0-1-1,0 0 1,1 1-1,-1-1 1,1 1-1,0-1 0,2 6 1,6 8-6690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3.617"/>
    </inkml:context>
    <inkml:brush xml:id="br0">
      <inkml:brushProperty name="width" value="0.05" units="cm"/>
      <inkml:brushProperty name="height" value="0.05" units="cm"/>
    </inkml:brush>
  </inkml:definitions>
  <inkml:trace contextRef="#ctx0" brushRef="#br0">353 56 24575,'4'-7'0,"-3"3"0,1 0 0,0 0 0,0 0 0,1 0 0,-1 0 0,1 0 0,0 0 0,0 1 0,0 0 0,0-1 0,5-2 0,-7 6 0,0-1 0,0 1 0,0 0 0,-1 0 0,1 0 0,0 0 0,0 0 0,0 0 0,0 1 0,0-1 0,0 0 0,0 0 0,0 1 0,-1-1 0,1 0 0,0 1 0,0-1 0,0 1 0,-1-1 0,1 1 0,0-1 0,0 1 0,-1 0 0,1-1 0,-1 1 0,1 0 0,0 0 0,-1-1 0,1 1 0,-1 0 0,0 0 0,1 0 0,-1 1 0,16 35 0,-14-31 0,30 98 0,33 205 0,-60-283 0,22 172 0,-24-151 0,-1 0 0,-7 65 0,2-86 0,-1-1 0,-2 0 0,0 0 0,-1-1 0,-19 43 0,18-51 0,-1 0 0,-1 0 0,0-1 0,-1-1 0,0 0 0,-1 0 0,-1-1 0,0-1 0,-17 13 0,6-9-136,-1-1-1,0-2 1,-1-1-1,0 0 1,-1-2-1,0-1 1,0-2-1,-1 0 0,-46 4 1,-1-3-6690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3.929"/>
    </inkml:context>
    <inkml:brush xml:id="br0">
      <inkml:brushProperty name="width" value="0.05" units="cm"/>
      <inkml:brushProperty name="height" value="0.05" units="cm"/>
    </inkml:brush>
  </inkml:definitions>
  <inkml:trace contextRef="#ctx0" brushRef="#br0">378 11 24575,'-1'-11'0,"1"15"0,-3 16 0,-13 32 0,-1 0 0,-43 85 0,13-34 0,-84 228 0,103-246 0,-36 173 0,60-232 0,0 0 0,2 1 0,2-1 0,0 1 0,1-1 0,2 0 0,6 28 0,-7-43 0,1-1 0,0 1 0,1-1 0,0 0 0,1 1 0,0-2 0,0 1 0,1-1 0,1 0 0,-1 0 0,1 0 0,1-1 0,0 0 0,0-1 0,0 0 0,1 0 0,0-1 0,0 0 0,15 7 0,-12-8-195,1 0 0,1-1 0,-1-1 0,1 0 0,-1-1 0,21 2 0,19-4-6631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4.708"/>
    </inkml:context>
    <inkml:brush xml:id="br0">
      <inkml:brushProperty name="width" value="0.05" units="cm"/>
      <inkml:brushProperty name="height" value="0.05" units="cm"/>
    </inkml:brush>
  </inkml:definitions>
  <inkml:trace contextRef="#ctx0" brushRef="#br0">3992 2015 24575,'-47'-14'0,"18"12"0,1 2 0,-1 1 0,0 1 0,-33 7 0,-4 0 0,-952 67-2298,-2-42-292,928-32 2563,-829 10-1609,306-12 6160,612 0-4455,0 0 83,1 0-1,-1 0 1,0 0-1,1-1 1,-1 1 0,0 0-1,-4-3 1,6 3-130,1-1 1,-1 1 0,1-1-1,-1 1 1,1-1-1,-1 1 1,1-1-1,-1 1 1,1-1 0,0 0-1,-1 1 1,1-1-1,0 0 1,0 1 0,0-1-1,-1 0 1,1 1-1,0-1 1,0 0 0,0 0-1,0 1 1,0-1-1,0 0 1,0 0 0,0 1-1,1-1 1,-1 0-1,0 1 1,0-1-1,1 0 1,-1 1 0,1-2-1,4-23-22,-1 0 0,0 0 0,-2 0 0,-1 0 0,-3-27 0,2 6 0,0-127-26,13-671-499,49 111 415,-45 594 661,-16 134-390,-1 9-1526,0-4 1314,-1 9-6775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6.012"/>
    </inkml:context>
    <inkml:brush xml:id="br0">
      <inkml:brushProperty name="width" value="0.05" units="cm"/>
      <inkml:brushProperty name="height" value="0.05" units="cm"/>
    </inkml:brush>
  </inkml:definitions>
  <inkml:trace contextRef="#ctx0" brushRef="#br0">217 19 24575,'0'-1'0,"0"0"0,0 0 0,0 0 0,0 0 0,0 0 0,0 0 0,-1 0 0,1 0 0,0 0 0,0 0 0,-1 0 0,1 0 0,-1 0 0,1 0 0,-1 0 0,-1-1 0,-3 3 0,1 11 0,0 37 0,2 98 0,4-70 0,8 873-1925,-5-639 1577,-9 91 348,-59 427 0,-63 263-318,112-990-65,9-75-4834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6.334"/>
    </inkml:context>
    <inkml:brush xml:id="br0">
      <inkml:brushProperty name="width" value="0.05" units="cm"/>
      <inkml:brushProperty name="height" value="0.05" units="cm"/>
    </inkml:brush>
  </inkml:definitions>
  <inkml:trace contextRef="#ctx0" brushRef="#br0">74 1 24575,'-5'-1'0,"0"1"0,0 1 0,0-1 0,0 1 0,0 0 0,0 0 0,0 0 0,-7 4 0,11-4 0,-1-1 0,1 1 0,-1 0 0,1 0 0,0 0 0,0 1 0,-1-1 0,1 0 0,0 0 0,0 1 0,0-1 0,0 1 0,0-1 0,1 1 0,-1-1 0,0 1 0,1-1 0,-1 1 0,1-1 0,0 1 0,-1 0 0,1-1 0,0 1 0,0 0 0,0 0 0,0-1 0,0 1 0,0 0 0,1 2 0,1 4 0,1 0 0,-1 0 0,1 0 0,1 0 0,0 0 0,0-1 0,0 0 0,7 8 0,44 53 0,-54-67 0,16 18 0,1 0 0,1-1 0,1-1 0,0-1 0,44 25 0,-53-35 0,0 0 0,1-1 0,-1-1 0,1 0 0,0 0 0,0-1 0,1-1 0,-1 0 0,0-1 0,1 0 0,-1-1 0,1 0 0,-1-1 0,17-3 0,-15 0 0,0 0 0,-1 0 0,0-2 0,0 1 0,0-2 0,0 0 0,-1 0 0,-1-1 0,1 0 0,-1-1 0,0-1 0,18-21 0,0-5 0,-2-1 0,36-67 0,-24 38 0,-38 64 54,-2 3 63,-5 6 54,-10 14-1878,-4 6-5119</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7.240"/>
    </inkml:context>
    <inkml:brush xml:id="br0">
      <inkml:brushProperty name="width" value="0.05" units="cm"/>
      <inkml:brushProperty name="height" value="0.05" units="cm"/>
    </inkml:brush>
  </inkml:definitions>
  <inkml:trace contextRef="#ctx0" brushRef="#br0">61 595 24575,'-5'0'0,"0"-1"0,0 0 0,0 0 0,1 0 0,-1 0 0,-6-4 0,-6-7 0,17 12 0,-1-1 0,1 1 0,0-1 0,-1 0 0,1 1 0,0-1 0,0 1 0,-1-1 0,1 1 0,0-1 0,0 0 0,0 1 0,0-1 0,0 1 0,0-1 0,0 0 0,0 1 0,0-1 0,0 0 0,0 1 0,0-1 0,0 1 0,1-1 0,-1 1 0,1-2 0,-1 2 0,0-1 0,0 1 0,0 0 0,1 0 0,-1 0 0,0-1 0,0 1 0,0 0 0,1 0 0,-1 0 0,0 0 0,0-1 0,1 1 0,-1 0 0,0 0 0,1 0 0,-1 0 0,0 0 0,0 0 0,1 0 0,-1 0 0,0 0 0,1 0 0,-1 0 0,0 0 0,0 0 0,1 0 0,-1 0 0,0 0 0,0 0 0,1 0 0,-1 0 0,0 0 0,1 1 0,-1-1 0,0 0 0,0 0 0,0 0 0,1 0 0,-1 1 0,0-1 0,0 0 0,0 0 0,1 0 0,-1 1 0,0-1 0,0 0 0,0 0 0,0 1 0,0-1 0,1 0 0,-1 1 0,9 15 0,-1 1 0,-2 0 0,0 1 0,-1-1 0,4 28 0,5 76 0,-13-101 0,6 240 0,-13-319 0,0 9 0,-3-288 0,12 252 0,29-164 0,-28 227 0,1 1 0,2 0 0,0 0 0,1 1 0,1-1 0,1 2 0,16-25 0,-20 36 0,1 1 0,-1 0 0,1 0 0,1 0 0,-1 1 0,1 0 0,1 1 0,-1 0 0,1 0 0,0 1 0,1 0 0,-1 0 0,1 1 0,0 0 0,0 1 0,0 0 0,21-3 0,-14 5 0,1 1 0,0 0 0,-1 1 0,1 1 0,-1 1 0,1 0 0,-1 2 0,0-1 0,0 2 0,-1 1 0,26 12 0,-23-8 0,0 0 0,0 2 0,-1 0 0,0 1 0,-2 0 0,1 1 0,-2 1 0,25 33 0,-34-40 0,0 0 0,-1 0 0,0 0 0,-1 1 0,0-1 0,0 1 0,-1 0 0,0 0 0,-1 1 0,0-1 0,-1 0 0,0 1 0,-1-1 0,-1 17 0,-1-14 0,0-1 0,-1 1 0,-1-1 0,0 0 0,0 0 0,-1-1 0,-1 1 0,0-1 0,0 0 0,-1-1 0,-15 18 0,4-9 0,-1-1 0,0-1 0,-1-1 0,-1 0 0,-1-2 0,0 0 0,-29 12 0,28-15 0,-1 0 0,0-2 0,0-1 0,-1-1 0,0-1 0,-38 3 0,86-9 0,-1 1 0,0 1 0,1 1 0,-1 1 0,0 1 0,-1 0 0,1 2 0,28 13 0,-19-6 0,-1 1 0,-1 2 0,0 1 0,50 41 0,-68-49 0,-1 0 0,0 1 0,-1 0 0,0 0 0,0 1 0,-1 0 0,-1 1 0,0 0 0,6 17 0,-11-25 0,0 0 0,-1 0 0,0 0 0,0 0 0,0 0 0,-1 0 0,0 0 0,0 0 0,0 0 0,-1 0 0,1 0 0,-3 9 0,1-10 0,0 0 0,0 0 0,0-1 0,0 1 0,-1 0 0,1-1 0,-1 1 0,0-1 0,0 0 0,0 0 0,-1 0 0,1-1 0,-1 1 0,1-1 0,-1 1 0,0-1 0,-4 1 0,-6 3 0,-1-1 0,1 0 0,-1-2 0,0 0 0,0 0 0,0-1 0,-1-1 0,-20-1 0,7-2 0,1 0 0,1-2 0,-47-13 0,55 12 57,0-2 0,1 0 0,0-1 0,0-1 0,-20-14 0,30 18-189,0 0 1,0-1 0,1-1-1,0 1 1,1-1 0,-1 0 0,1 0-1,1-1 1,-1 0 0,1 0 0,1 0-1,-7-17 1,2-5-6695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7.894"/>
    </inkml:context>
    <inkml:brush xml:id="br0">
      <inkml:brushProperty name="width" value="0.05" units="cm"/>
      <inkml:brushProperty name="height" value="0.05" units="cm"/>
    </inkml:brush>
  </inkml:definitions>
  <inkml:trace contextRef="#ctx0" brushRef="#br0">192 147 24575,'-13'-11'0,"0"1"0,-1 0 0,-1 1 0,0 1 0,0 0 0,-29-11 0,-11-5 0,54 24 0,1 0 0,0 0 0,-1-1 0,1 1 0,0 0 0,0 0 0,-1 0 0,1 0 0,0 0 0,0 0 0,-1 0 0,1 0 0,0-1 0,0 1 0,-1 0 0,1 0 0,0 0 0,0 0 0,0-1 0,-1 1 0,1 0 0,0 0 0,0-1 0,0 1 0,0 0 0,-1 0 0,1-1 0,0 1 0,0 0 0,0 0 0,0-1 0,0 1 0,0 0 0,0-1 0,0 1 0,0 0 0,0-1 0,12-3 0,25 3 0,-34 1 0,490-19 0,-449 15 0,140-7 0,-180 10 0,-1 1 0,0 1 0,1-1 0,-1 0 0,0 1 0,1 0 0,-1 0 0,0 0 0,5 2 0,-7-2 0,0-1 0,0 1 0,-1 0 0,1-1 0,0 1 0,-1 0 0,1 0 0,0-1 0,-1 1 0,1 0 0,-1 0 0,0 0 0,1 0 0,-1 0 0,0 0 0,1 0 0,-1 0 0,0 0 0,0 0 0,0 0 0,0 0 0,0 0 0,0 0 0,0 0 0,0 0 0,0 0 0,-1 0 0,1 0 0,0 0 0,0 0 0,-1 0 0,1 0 0,-2 1 0,-11 24 0,-1 0 0,-1 0 0,-31 38 0,9-13 0,-445 620 0,450-625 0,23-31 0,-1 0 0,-1-1 0,0 0 0,-1 0 0,-15 12 0,27-26 0,0 0 0,0 1 0,-1-1 0,1 0 0,0 1 0,-1-1 0,1 0 0,0 0 0,-1 1 0,1-1 0,0 0 0,-1 0 0,1 0 0,0 0 0,-1 1 0,1-1 0,0 0 0,-1 0 0,1 0 0,-1 0 0,1 0 0,0 0 0,-1 0 0,1 0 0,-1 0 0,1 0 0,0 0 0,-1 0 0,0 0 0,2-12 0,11-15 0,-4 11 0,1 1 0,1 0 0,0 0 0,1 1 0,1 1 0,15-15 0,-22 24 0,0-1 0,1 1 0,-1 0 0,1 0 0,1 1 0,-1 0 0,0 0 0,1 0 0,-1 1 0,1 0 0,0 0 0,0 0 0,-1 1 0,1 0 0,0 1 0,0-1 0,0 1 0,12 2 0,-6 1 0,1 0 0,-1 1 0,0 1 0,0 0 0,0 1 0,0 0 0,-1 1 0,16 12 0,11 11 0,36 36 0,-43-37 0,8 9 0,32 26 0,-69-62-124,0 0 0,0 0 0,0 0 0,0 0 0,0-1 0,0 1-1,0-1 1,0 0 0,0 0 0,5 0 0,8 0-6702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8.128"/>
    </inkml:context>
    <inkml:brush xml:id="br0">
      <inkml:brushProperty name="width" value="0.05" units="cm"/>
      <inkml:brushProperty name="height" value="0.05" units="cm"/>
    </inkml:brush>
  </inkml:definitions>
  <inkml:trace contextRef="#ctx0" brushRef="#br0">152 56 24575,'-10'-1'0,"1"0"0,-1 0 0,0-1 0,1-1 0,-12-4 0,-16-4 0,19 7 0,-9-2 0,30 4 0,20 1 0,88 3 0,177-3 0,-275 1-341,-1-2 0,0 1-1,16-6 1,-4-1-6485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8.980"/>
    </inkml:context>
    <inkml:brush xml:id="br0">
      <inkml:brushProperty name="width" value="0.05" units="cm"/>
      <inkml:brushProperty name="height" value="0.05" units="cm"/>
    </inkml:brush>
  </inkml:definitions>
  <inkml:trace contextRef="#ctx0" brushRef="#br0">1 1 24575,'0'3'0,"3"4"0,4 1 0,5 0 0,5-3 0,7-1 0,6-2 0,3-4 0,-3-2-8191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08.939"/>
    </inkml:context>
    <inkml:brush xml:id="br0">
      <inkml:brushProperty name="width" value="0.05" units="cm"/>
      <inkml:brushProperty name="height" value="0.05" units="cm"/>
    </inkml:brush>
  </inkml:definitions>
  <inkml:trace contextRef="#ctx0" brushRef="#br0">4201 513 24575,'-1'-12'0,"0"1"0,-1-1 0,0 1 0,-1 0 0,0-1 0,-1 1 0,0 0 0,-1 1 0,0-1 0,0 1 0,-1 0 0,-1 0 0,0 1 0,0 0 0,-10-10 0,-2 0 0,0 1 0,-2 1 0,1 1 0,-2 1 0,-39-21 0,-1 7-107,0 2 0,-2 3 1,-72-17-1,-208-25-321,210 52 323,-1 5 1,0 7-1,0 5 1,0 6-1,0 6 1,-135 33 0,147-17-1,1 5 1,1 5-1,3 5 1,1 5-1,3 6 1,-163 108-1,155-79 42,4 6 1,4 4-1,-158 174 0,192-179-30,5 3 0,4 4 0,4 3 0,-99 202 0,140-244 41,3 0 1,3 1-1,2 1 1,3 1-1,-11 93 1,21-101 37,3-1 1,2 1-1,2-1 1,3 1 0,2-1-1,26 97 1,-13-86 13,4 0 0,2-1 0,3-1 0,2-2 0,4-1 0,1-2 0,3-1 0,80 86 0,-61-82 0,4-3 0,2-2 0,2-3 0,2-3 0,3-3 0,126 62 0,-65-51-70,2-5 1,3-6-1,1-6 1,2-7 0,170 20-1,-74-30-48,1-9-1,323-23 0,-68-43 335,-368 30-223,232-73-1,-293 72 40,-1-2-1,-1-4 0,-2-1 0,59-42 0,-77 44-8,-1-3-1,-2-1 0,-1-2 1,-1-2-1,-3-1 0,32-44 0,-22 18-22,-4-3 0,-2-1 0,-3-2 0,33-97 0,-19 21 0,33-178 0,-12-121 121,-64 376-97,-3 0 0,-3 0 0,-4 0 0,-19-106 0,6 99-24,-3 0 0,-3 2 0,-3 1 0,-4 1 0,-2 2 0,-47-72 0,42 83 0,-3 2 0,-1 2 0,-4 1 0,-1 3 0,-3 2 0,-1 2 0,-59-40 0,14 23 575,-2 5 1,-2 4-1,-3 4 1,-2 5 0,-167-47-1,136 61-1937,82 24-5464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10.320"/>
    </inkml:context>
    <inkml:brush xml:id="br0">
      <inkml:brushProperty name="width" value="0.05" units="cm"/>
      <inkml:brushProperty name="height" value="0.05" units="cm"/>
    </inkml:brush>
  </inkml:definitions>
  <inkml:trace contextRef="#ctx0" brushRef="#br0">307 107 24575,'-2'-2'0,"1"0"0,-1 0 0,1-1 0,0 1 0,0 0 0,0-1 0,0 1 0,-1-4 0,2 4 0,-1 0 0,1 0 0,-1 0 0,0 0 0,0 0 0,0 0 0,0 1 0,0-1 0,-2-2 0,2 4 0,1-1 0,-1 1 0,0 0 0,0-1 0,1 1 0,-1 0 0,0 0 0,0-1 0,0 1 0,1 0 0,-1 0 0,0 0 0,0 0 0,0 0 0,1 0 0,-1 0 0,0 1 0,0-1 0,0 0 0,1 0 0,-1 1 0,0-1 0,0 0 0,1 1 0,-1-1 0,0 1 0,1-1 0,-1 1 0,-1 0 0,-10 8 0,1 0 0,0 1 0,0 0 0,1 0 0,0 2 0,-12 16 0,-45 78 0,67-106 0,-16 30 0,1 0 0,1 1 0,1 0 0,2 1 0,1 1 0,2-1 0,1 2 0,2-1 0,1 1 0,1 52 0,4-66 0,1 1 0,0-1 0,2 1 0,1-1 0,0 0 0,1-1 0,18 38 0,-16-42 0,1 0 0,1-1 0,0 0 0,1 0 0,0-1 0,1-1 0,0 0 0,1 0 0,0-2 0,23 15 0,-16-13 0,2-1 0,-1-1 0,1-1 0,0-1 0,1-1 0,0-1 0,0-1 0,1-1 0,-1-1 0,1-1 0,0-1 0,0-1 0,-1-1 0,1-1 0,0-1 0,-1-1 0,0-1 0,36-14 0,-37 12 0,-1-2 0,0-1 0,0-1 0,-1 0 0,0-2 0,-1 0 0,-1-1 0,0-1 0,-1-1 0,-1 0 0,0-1 0,-1-1 0,-1 0 0,-1-1 0,0 0 0,-2-2 0,0 1 0,-1-1 0,8-25 0,-10 18 0,-2-1 0,0 1 0,-2-1 0,-1 0 0,-1 0 0,-2 0 0,-1 0 0,-1 0 0,-1 1 0,-2-1 0,-1 1 0,-14-43 0,12 49 0,-1 1 0,-1 0 0,-1 1 0,0 1 0,-2-1 0,0 2 0,-17-19 0,17 23 0,0 1 0,-1 1 0,-1 0 0,0 1 0,0 0 0,-1 1 0,-1 1 0,1 1 0,-24-8 0,26 11-62,0 1 0,0 1 0,-1 0 0,1 1 0,-1 1 0,1 0 0,-1 1 0,0 0 0,1 2 0,-1-1 0,1 2 0,-1 0-1,1 1 1,0 0 0,0 1 0,0 0 0,1 1 0,0 1 0,0 0 0,1 1 0,-23 18 0,3 4-6764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10.883"/>
    </inkml:context>
    <inkml:brush xml:id="br0">
      <inkml:brushProperty name="width" value="0.05" units="cm"/>
      <inkml:brushProperty name="height" value="0.05" units="cm"/>
    </inkml:brush>
  </inkml:definitions>
  <inkml:trace contextRef="#ctx0" brushRef="#br0">366 1 24575,'2'20'0,"0"-1"0,1 1 0,7 26 0,5 31 0,-12-45 0,-1 0 0,-2 0 0,-1-1 0,-1 1 0,-2 0 0,-1-1 0,-2 0 0,-1 0 0,-1-1 0,-2 0 0,-1-1 0,-22 41 0,-27 28 0,-117 144 0,170-231 0,-2 2 0,-25 33 0,33-42 0,0 0 0,0-1 0,0 2 0,0-1 0,0 0 0,1 0 0,0 0 0,0 1 0,0-1 0,0 5 0,1-8 0,0 1 0,0-1 0,1 1 0,-1-1 0,0 0 0,1 1 0,-1-1 0,1 0 0,-1 1 0,1-1 0,0 0 0,0 0 0,0 1 0,-1-1 0,1 0 0,0 0 0,0 0 0,0 0 0,1 0 0,-1 0 0,0-1 0,0 1 0,0 0 0,1 0 0,-1-1 0,0 1 0,2 0 0,5 1 0,0 1 0,1-1 0,12 1 0,-12-2 0,282 40 0,108 18 0,-290-37 0,64 11 0,-170-33 0,0 1 0,0-1 0,-1 0 0,1 0 0,0-1 0,0 1 0,-1 0 0,1-1 0,0 0 0,-1 1 0,1-1 0,0 0 0,-1-1 0,1 1 0,-1 0 0,0-1 0,1 1 0,-1-1 0,0 0 0,0 0 0,0 0 0,0 0 0,0 0 0,-1 0 0,1 0 0,-1-1 0,1 1 0,-1 0 0,0-1 0,0 1 0,2-6 0,1-6 0,-1 0 0,0-1 0,0 1 0,-1-25 0,-1 38 0,0-63 0,-12-127 0,-27-63 0,21 156 0,12 67 0,-70-340 0,74 366 0,-1 0 0,1 0 0,-1 0 0,-1 0 0,1 0 0,-1 0 0,1 0 0,-7-6 0,8 9 0,-1 1 0,1 0 0,0 0 0,-1 0 0,1 0 0,-1 0 0,0 1 0,1-1 0,-1 0 0,0 1 0,1-1 0,-1 1 0,0-1 0,0 1 0,1 0 0,-1 0 0,0 0 0,0 0 0,0 0 0,1 0 0,-1 1 0,0-1 0,0 1 0,1-1 0,-1 1 0,0-1 0,1 1 0,-1 0 0,-1 1 0,-6 3-376,0 0 1,-16 13-1,24-17 138,-12 9-6588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11.271"/>
    </inkml:context>
    <inkml:brush xml:id="br0">
      <inkml:brushProperty name="width" value="0.05" units="cm"/>
      <inkml:brushProperty name="height" value="0.05" units="cm"/>
    </inkml:brush>
  </inkml:definitions>
  <inkml:trace contextRef="#ctx0" brushRef="#br0">19 55 24575,'-1'0'0,"0"0"0,1 0 0,-1 1 0,0-1 0,1 0 0,-1 0 0,0 1 0,1-1 0,-1 1 0,1-1 0,-1 0 0,1 1 0,-1-1 0,1 1 0,-1-1 0,1 1 0,-1 0 0,1-1 0,0 1 0,-1-1 0,1 1 0,0 0 0,-1-1 0,1 1 0,0 0 0,0-1 0,0 2 0,-4 21 0,4-20 0,-1 7 0,1 1 0,0 0 0,1-1 0,0 1 0,1 0 0,0-1 0,1 0 0,0 1 0,0-1 0,1 0 0,1 0 0,-1-1 0,2 0 0,-1 1 0,1-2 0,1 1 0,-1-1 0,1 0 0,1 0 0,0-1 0,0 0 0,10 7 0,-9-8 0,0 0 0,1 0 0,-1-1 0,1 0 0,0-1 0,1 0 0,-1-1 0,1 0 0,0 0 0,-1-1 0,1-1 0,0 0 0,0 0 0,0-1 0,0-1 0,0 1 0,0-2 0,0 0 0,0 0 0,0-1 0,16-6 0,-14 2 0,0 0 0,0-1 0,0 0 0,-1-1 0,0 0 0,-1-1 0,0 0 0,-1-1 0,0 0 0,0-1 0,-1 0 0,-1 0 0,0-1 0,-1 0 0,0-1 0,-1 1 0,0-1 0,-1-1 0,-1 1 0,0-1 0,-1 1 0,-1-1 0,1-24 0,-5 15-1365,-3 5-5461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11.457"/>
    </inkml:context>
    <inkml:brush xml:id="br0">
      <inkml:brushProperty name="width" value="0.05" units="cm"/>
      <inkml:brushProperty name="height" value="0.05" units="cm"/>
    </inkml:brush>
  </inkml:definitions>
  <inkml:trace contextRef="#ctx0" brushRef="#br0">4 1 24575,'-3'0'0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11.644"/>
    </inkml:context>
    <inkml:brush xml:id="br0">
      <inkml:brushProperty name="width" value="0.05" units="cm"/>
      <inkml:brushProperty name="height" value="0.05" units="cm"/>
    </inkml:brush>
  </inkml:definitions>
  <inkml:trace contextRef="#ctx0" brushRef="#br0">1 1 24575,'3'0'0,"4"0"0,4 0 0,1 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12.556"/>
    </inkml:context>
    <inkml:brush xml:id="br0">
      <inkml:brushProperty name="width" value="0.05" units="cm"/>
      <inkml:brushProperty name="height" value="0.05" units="cm"/>
    </inkml:brush>
  </inkml:definitions>
  <inkml:trace contextRef="#ctx0" brushRef="#br0">35 317 24575,'-1'-13'0,"0"0"0,-1 1 0,-1-1 0,0 1 0,-5-13 0,4 11 0,0 0 0,1 0 0,-3-21 0,6 32 0,1-1 0,-1 0 0,1 1 0,-1-1 0,1 0 0,0 1 0,1-1 0,-1 1 0,0-1 0,1 1 0,0 0 0,0 0 0,0 0 0,0 0 0,0 0 0,1 0 0,0 0 0,-1 1 0,1-1 0,0 1 0,0 0 0,0 0 0,3-2 0,8-4 0,0 1 0,1 0 0,29-9 0,-6 6 0,1 1 0,0 1 0,0 3 0,60-1 0,160 16 0,-156 0 0,181 42 0,-226-37 0,-1 3 0,-1 2 0,-1 3 0,83 46 0,-113-53 0,-1 0 0,-1 2 0,0 0 0,-2 2 0,0 0 0,-1 2 0,-1 0 0,22 34 0,-20-22 0,-2 0 0,-1 2 0,-2 0 0,-2 1 0,15 56 0,-13-22 0,-2 0 0,4 87 0,-9 140 0,-9-257 0,-1 57 0,21 171 0,-14-234 0,1-1 0,2 0 0,16 39 0,-15-52 0,0 1 0,1-2 0,1 0 0,1 0 0,25 30 0,-22-34 0,0 0 0,0-1 0,2-1 0,0 0 0,0-2 0,1 0 0,1-1 0,0-1 0,36 13 0,-30-15 0,0-1 0,1-1 0,-1-1 0,1-1 0,0-2 0,0 0 0,47-5 0,-17-3 0,0-3 0,0-2 0,-1-3 0,107-41 0,-155 52 57,-1-1 0,1 0 0,-1 0 0,0 0 0,9-7 0,-14 8-164,1 1 0,-1 0 1,0-1-1,0 1 0,0-1 1,0 0-1,0 0 0,0 0 1,-1 0-1,0 0 0,1 0 1,-1 0-1,0 0 0,0-1 1,0-5-1,0-6-6719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7:29:12.849"/>
    </inkml:context>
    <inkml:brush xml:id="br0">
      <inkml:brushProperty name="width" value="0.05" units="cm"/>
      <inkml:brushProperty name="height" value="0.05" units="cm"/>
    </inkml:brush>
  </inkml:definitions>
  <inkml:trace contextRef="#ctx0" brushRef="#br0">326 4 24575,'-60'-3'0,"60"3"0,-1 0 0,1 0 0,0 0 0,0 0 0,-1 0 0,1 0 0,0 1 0,0-1 0,0 0 0,-1 0 0,1 0 0,0 0 0,0 1 0,0-1 0,-1 0 0,1 0 0,0 0 0,0 1 0,0-1 0,0 0 0,0 0 0,0 0 0,-1 1 0,1-1 0,0 0 0,0 0 0,0 1 0,0-1 0,0 0 0,0 0 0,0 1 0,0-1 0,0 0 0,0 1 0,0-1 0,0 0 0,0 0 0,0 1 0,1-1 0,-1 0 0,0 0 0,0 0 0,0 1 0,0-1 0,0 0 0,0 0 0,1 1 0,-1-1 0,0 0 0,0 0 0,10 14 0,-10-14 0,26 28 0,59 48 0,-18-18 0,-43-35 0,54 53 0,-67-64 0,-1 0 0,0 1 0,-1 0 0,12 24 0,-19-32 0,0 0 0,0-1 0,0 1 0,-1 0 0,0 0 0,0 0 0,0 0 0,-1 0 0,0 0 0,0 0 0,0 0 0,0 0 0,-1 0 0,-1 7 0,-1-5 0,1 0 0,-1 0 0,0-1 0,0 0 0,-1 1 0,0-1 0,0 0 0,0-1 0,-7 7 0,-5 3 0,-1 0 0,-1-1 0,-1-1 0,1-1 0,-31 15 0,-36 13-682,-156 49-1,122-52-6143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9.167"/>
    </inkml:context>
    <inkml:brush xml:id="br0">
      <inkml:brushProperty name="width" value="0.05" units="cm"/>
      <inkml:brushProperty name="height" value="0.05" units="cm"/>
    </inkml:brush>
  </inkml:definitions>
  <inkml:trace contextRef="#ctx0" brushRef="#br0">1 0 24575,'0'4'0,"3"0"0,4 3 0,4 0 0,4-1 0,5-1 0,5-2 0,5-2 0,4 0 0,5-1 0,-4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43.896"/>
    </inkml:context>
    <inkml:brush xml:id="br0">
      <inkml:brushProperty name="width" value="0.05" units="cm"/>
      <inkml:brushProperty name="height" value="0.05" units="cm"/>
    </inkml:brush>
  </inkml:definitions>
  <inkml:trace contextRef="#ctx0" brushRef="#br0">398 281 24575,'0'0'0,"0"0"0,0-1 0,0 1 0,0 0 0,0 0 0,0 0 0,0 0 0,0-1 0,-1 1 0,1 0 0,0 0 0,0 0 0,1-1 0,-1 1 0,0 0 0,0 0 0,0 0 0,0-1 0,0 1 0,0 0 0,0 0 0,0 0 0,0-1 0,0 1 0,0 0 0,0 0 0,1 0 0,-1 0 0,0 0 0,0-1 0,0 1 0,0 0 0,0 0 0,1 0 0,-1 0 0,0 0 0,0 0 0,0 0 0,0 0 0,1-1 0,-1 1 0,0 0 0,0 0 0,0 0 0,1 0 0,-1 0 0,0 0 0,0 0 0,0 0 0,1 0 0,-1 0 0,0 0 0,0 0 0,0 0 0,1 1 0,-1-1 0,0 0 0,0 0 0,0 0 0,1 0 0,-1 1 0,1-1 0,0 1 0,-1-1 0,1 1 0,-1-1 0,1 1 0,-1-1 0,1 1 0,-1 0 0,0-1 0,1 1 0,-1 0 0,0 0 0,0-1 0,1 1 0,-1 1 0,0 1 0,0 0 0,0 1 0,-1-1 0,1 0 0,-1 0 0,0 0 0,0 0 0,0 0 0,0 0 0,0 0 0,-3 3 0,-22 34 0,15-24 0,-224 283 0,170-222 0,52-63 0,-19 27 0,29-38 0,1 0 0,0 1 0,0 0 0,0 0 0,0 0 0,1 0 0,-1 0 0,1 0 0,-1 5 0,2-8 0,0 0 0,0 0 0,0 1 0,0-1 0,1 0 0,-1 0 0,0 1 0,0-1 0,1 0 0,-1 0 0,1 0 0,-1 1 0,1-1 0,-1 0 0,1 0 0,0 0 0,-1 0 0,1 0 0,0 0 0,0 0 0,0 0 0,0 0 0,0-1 0,0 1 0,0 0 0,0-1 0,0 1 0,0 0 0,0-1 0,1 0 0,-1 1 0,0-1 0,0 1 0,1-1 0,-1 0 0,0 0 0,0 0 0,2 0 0,7 1 0,-1-1 0,1 0 0,18-3 0,-20 2 0,220-21 0,1 11 0,311 24 0,-370-2 0,524 46 0,-682-55 0,-5-1 0,-1 0 0,1-1 0,0 0 0,11 0 0,-18 0 0,0 0 0,1-1 0,-1 1 0,0 0 0,1 0 0,-1 0 0,0 0 0,1 0 0,-1 0 0,0 0 0,0-1 0,1 1 0,-1 0 0,0 0 0,0 0 0,1-1 0,-1 1 0,0 0 0,0 0 0,1-1 0,-1 1 0,0 0 0,0 0 0,0-1 0,0 1 0,0 0 0,1-1 0,-1 1 0,0 0 0,0-1 0,0 1 0,-4-14 0,-16-15 0,15 22 0,-41-66 0,3-1 0,-37-90 0,-52-166 0,117 289 0,-47-133 0,54 157 342,2 10-684,6 7 310,0 0-1,0 0 1,0 0-1,-1 0 1,1 0-1,0 0 1,0 0-1,0 0 1,0 0-1,0 0 1,-1 0-1,1 0 1,0 0-1,0 0 1,0 0-1,0 0 1,0 0-1,-1 0 1,1 0-1,0 0 1,0 0-1,0 0 1,0 1-1,0-1 1,0 0-1,-1 0 1,1 0-1,0 0 1,0 0-1,0 0 1,0 0-1,0 0 1,0 1-1,0-1 1,0 0-1,0 0 0,0 0 1,0 0-1,-1 0 1,1 0-1,0 1 1,-2 7-6794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9.539"/>
    </inkml:context>
    <inkml:brush xml:id="br0">
      <inkml:brushProperty name="width" value="0.05" units="cm"/>
      <inkml:brushProperty name="height" value="0.05" units="cm"/>
    </inkml:brush>
  </inkml:definitions>
  <inkml:trace contextRef="#ctx0" brushRef="#br0">33 34 24575,'-3'-3'0,"-4"-1"0,-5 0 0,4 1 0,6 1 0,10 0 0,9 1 0,8-2 0,10-1 0,8 0 0,-4 1-8191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9.711"/>
    </inkml:context>
    <inkml:brush xml:id="br0">
      <inkml:brushProperty name="width" value="0.05" units="cm"/>
      <inkml:brushProperty name="height" value="0.05" units="cm"/>
    </inkml:brush>
  </inkml:definitions>
  <inkml:trace contextRef="#ctx0" brushRef="#br0">0 1 24575,'0'3'0,"4"1"0,3 0 0,4-1 0,3-1 0,6-1 0,0 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19.883"/>
    </inkml:context>
    <inkml:brush xml:id="br0">
      <inkml:brushProperty name="width" value="0.05" units="cm"/>
      <inkml:brushProperty name="height" value="0.05" units="cm"/>
    </inkml:brush>
  </inkml:definitions>
  <inkml:trace contextRef="#ctx0" brushRef="#br0">0 9 24575,'0'3'0,"6"2"0,9-1 0,7-1 0,10-4 0,9-2 0,6-3 0,9-1 0,-6 1-8191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0.829"/>
    </inkml:context>
    <inkml:brush xml:id="br0">
      <inkml:brushProperty name="width" value="0.05" units="cm"/>
      <inkml:brushProperty name="height" value="0.05" units="cm"/>
    </inkml:brush>
  </inkml:definitions>
  <inkml:trace contextRef="#ctx0" brushRef="#br0">77 353 24575,'51'-68'0,"-51"68"0,1 1 0,-1-1 0,0 0 0,1 1 0,-1-1 0,0 1 0,1-1 0,-1 1 0,0-1 0,1 1 0,-1 0 0,0-1 0,0 1 0,0-1 0,0 1 0,0-1 0,0 1 0,1 0 0,-1-1 0,-1 1 0,1-1 0,0 1 0,0 0 0,1 20 0,-8 56 0,-26 106 0,22-126 0,8-43 0,-3 20 0,-2 0 0,-22 63 0,15-75 0,7-19 0,7-3 0,1-1 0,-1 1 0,1-1 0,-1 1 0,1-1 0,-1 1 0,1-1 0,0 1 0,-1-1 0,1 0 0,0 1 0,-1-1 0,1 1 0,0-1 0,0 0 0,0 1 0,-1-1 0,1-1 0,-2-18 0,0-1 0,1 0 0,2 0 0,0 1 0,7-41 0,-2 19 0,1-21 0,7-61 0,47-193 0,-58 304 0,1 1 0,1 0 0,0 0 0,1 0 0,7-12 0,-12 22 0,0 0 0,0 0 0,1 0 0,-1 0 0,1 0 0,0 0 0,0 0 0,-1 0 0,1 1 0,0-1 0,0 1 0,1-1 0,-1 1 0,0 0 0,0 0 0,1 0 0,-1 0 0,0 0 0,1 1 0,-1-1 0,1 1 0,-1-1 0,1 1 0,-1 0 0,1 0 0,-1 0 0,1 0 0,-1 1 0,1-1 0,-1 1 0,1-1 0,-1 1 0,3 1 0,1 1 0,1 1 0,-1 0 0,0 0 0,0 1 0,-1 0 0,1 0 0,-1 0 0,0 1 0,5 8 0,37 60 0,-42-65 0,21 40 0,-2 1 0,-2 1 0,-3 0 0,-1 2 0,-3 0 0,-3 1 0,11 103 0,-22-142-455,-1 0 0,-2 26 0,-2-17-6371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1.561"/>
    </inkml:context>
    <inkml:brush xml:id="br0">
      <inkml:brushProperty name="width" value="0.05" units="cm"/>
      <inkml:brushProperty name="height" value="0.05" units="cm"/>
    </inkml:brush>
  </inkml:definitions>
  <inkml:trace contextRef="#ctx0" brushRef="#br0">7 480 24575,'0'0'0,"0"0"0,0 1 0,-1-1 0,1 0 0,0 0 0,0 0 0,0 0 0,0 0 0,-1 0 0,1 0 0,0 0 0,0 0 0,0 0 0,-1 0 0,1 0 0,0 0 0,0 0 0,0 0 0,0 0 0,-1 0 0,1 0 0,0 0 0,0 0 0,0 0 0,-1 0 0,1 0 0,0-1 0,0 1 0,0 0 0,0 0 0,0 0 0,-1 0 0,1 0 0,0 0 0,0-1 0,0 1 0,0 0 0,0 0 0,0 0 0,0 0 0,0 0 0,-1-1 0,1 1 0,0 0 0,0 0 0,0 0 0,0-1 0,0 1 0,0 0 0,0 0 0,0 0 0,0 0 0,0-1 0,0 1 0,0 0 0,0 0 0,0 0 0,0-1 0,1 1 0,-1 0 0,0 0 0,0 0 0,0 0 0,0 0 0,0-1 0,0 1 0,12-8 0,199-50 0,-174 45 0,-1-2 0,-1-1 0,55-33 0,-85 46 0,1-1 0,-1 0 0,0 0 0,0-1 0,0 1 0,0-1 0,-1 0 0,0 0 0,0-1 0,0 1 0,-1-1 0,4-7 0,-6 8 0,1 0 0,-1 0 0,0 0 0,0 0 0,-1 0 0,1 0 0,-1 0 0,0 0 0,-1-1 0,1 1 0,-1 0 0,0 0 0,0 0 0,-1 0 0,1 0 0,-3-5 0,2 7 0,1 0 0,0-1 0,0 1 0,-1 0 0,0-1 0,1 1 0,-1 0 0,0 0 0,0 0 0,-1 0 0,1 1 0,-1-1 0,-4-4 0,6 7 0,1 0 0,0 0 0,-1 0 0,1 0 0,-1 0 0,1-1 0,0 1 0,-1 0 0,1 0 0,-1 0 0,1 0 0,0 0 0,-1 0 0,1 0 0,-1 1 0,1-1 0,0 0 0,-1 0 0,1 0 0,0 0 0,-1 0 0,1 1 0,-1-1 0,1 0 0,0 0 0,-1 0 0,1 1 0,0-1 0,0 0 0,-1 1 0,1-1 0,0 0 0,0 1 0,-1-1 0,1 0 0,0 1 0,0-1 0,0 0 0,0 1 0,-1-1 0,1 1 0,0-1 0,0 1 0,-4 20 0,4-20 0,-4 81 0,6 93 0,-1-138 0,1 19 0,2 0 0,15 74 0,-18-126 0,0 1 0,0-1 0,1 0 0,0 0 0,-1 0 0,1 0 0,0 0 0,1 0 0,-1 0 0,1-1 0,0 1 0,4 3 0,-6-6 0,0 0 0,0 0 0,0 0 0,1-1 0,-1 1 0,0-1 0,0 1 0,1-1 0,-1 1 0,0-1 0,1 0 0,-1 1 0,1-1 0,-1 0 0,0 0 0,3 0 0,-1-1 0,-1 1 0,0-1 0,1 0 0,-1 0 0,0 0 0,0 0 0,0 0 0,0 0 0,0-1 0,0 1 0,0-1 0,3-3 0,4-6 0,1 0 0,-1-1 0,-1 0 0,0 0 0,-1-1 0,-1 0 0,6-15 0,30-101 0,-34 98 0,4-11 0,18-55 0,-30 97 0,0 0 0,0 0 0,0 0 0,0 0 0,0 0 0,0 0 0,0 0 0,0-1 0,0 1 0,0 0 0,0 0 0,0 0 0,0 0 0,0 0 0,0 0 0,0 0 0,0 0 0,0 0 0,0-1 0,0 1 0,0 0 0,0 0 0,0 0 0,0 0 0,0 0 0,0 0 0,0 0 0,0 0 0,1 0 0,-1 0 0,0 0 0,0 0 0,0 0 0,0-1 0,0 1 0,0 0 0,0 0 0,0 0 0,0 0 0,1 0 0,-1 0 0,0 0 0,0 0 0,0 0 0,0 0 0,0 0 0,0 0 0,0 0 0,0 0 0,1 0 0,-1 0 0,0 0 0,0 0 0,0 1 0,0-1 0,0 0 0,0 0 0,0 0 0,0 0 0,0 0 0,0 0 0,1 0 0,-1 0 0,0 0 0,0 0 0,0 0 0,0 1 0,3 10 0,1 21 0,-3-30 0,3 47 0,8 58 0,-10-94 0,1-1 0,0 0 0,1-1 0,1 1 0,-1 0 0,11 15 0,-14-25 0,0 1 0,1-1 0,-1 0 0,1 1 0,0-1 0,0 0 0,0 0 0,0 0 0,0-1 0,0 1 0,0 0 0,1-1 0,-1 0 0,1 1 0,-1-1 0,1 0 0,-1 0 0,5 1 0,-5-2 0,1 0 0,-1-1 0,1 1 0,0 0 0,-1-1 0,1 1 0,-1-1 0,1 0 0,-1 0 0,1 0 0,-1 0 0,0 0 0,1-1 0,-1 1 0,0-1 0,0 1 0,0-1 0,0 0 0,2-2 0,7-8 0,-1-1 0,0 0 0,0 0 0,-1-1 0,-1-1 0,0 0 0,-2 0 0,1 0 0,4-19 0,-1-3 0,-1 0 0,6-71 0,-12 73 0,-3-57 0,-1 81 0,0 0 0,0 1 0,-1 0 0,0-1 0,-1 1 0,0 0 0,-1 0 0,0 0 0,-11-17 0,14 24 0,-1 1 0,1 0 0,-1 0 0,0 0 0,0 0 0,0 0 0,0 0 0,0 1 0,0-1 0,0 1 0,-1-1 0,1 1 0,-1 0 0,1 0 0,-1 0 0,1 0 0,-1 0 0,1 1 0,-6-1 0,4 1 0,0 0 0,0 0 0,0 1 0,0 0 0,0 0 0,0 0 0,0 0 0,0 1 0,0 0 0,0-1 0,-5 5 0,-4 3 0,1 1 0,0 0 0,1 0 0,1 1 0,-18 22 0,28-32 0,-4 3 69,1 1-1,-1 0 0,1 0 0,-4 10 1,7-14-117,-1 0 1,1-1-1,0 1 1,-1 0 0,1 0-1,0 0 1,0 0-1,0 0 1,0 0-1,0 0 1,0 0 0,0 0-1,0 0 1,0 0-1,0 0 1,1 0 0,-1 0-1,0 0 1,1 0-1,-1 0 1,1 0 0,-1 0-1,1-1 1,-1 1-1,1 0 1,-1 0 0,1 0-1,0-1 1,-1 1-1,1 0 1,0-1 0,0 1-1,0-1 1,0 1-1,1 0 1,11 4-6779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01.889"/>
    </inkml:context>
    <inkml:brush xml:id="br0">
      <inkml:brushProperty name="width" value="0.05" units="cm"/>
      <inkml:brushProperty name="height" value="0.05" units="cm"/>
    </inkml:brush>
  </inkml:definitions>
  <inkml:trace contextRef="#ctx0" brushRef="#br0">218 46 24575,'46'-38'0,"-46"38"0,0 0 0,0 0 0,0 0 0,1 0 0,-1 0 0,0 0 0,0-1 0,0 1 0,0 0 0,1 0 0,-1 0 0,0 0 0,0-1 0,0 1 0,0 0 0,0 0 0,0 0 0,0-1 0,1 1 0,-1 0 0,0 0 0,0 0 0,0-1 0,0 1 0,0 0 0,0 0 0,0-1 0,0 1 0,0 0 0,0 0 0,0 0 0,0-1 0,-1 1 0,1 0 0,0 0 0,0 0 0,0-1 0,0 1 0,-10 0 0,-13 8 0,23-8 0,-6 3 0,1-1 0,-1 1 0,1 1 0,0-1 0,0 1 0,0 0 0,0 0 0,1 0 0,-1 0 0,1 1 0,0 0 0,1 0 0,-1 0 0,1 0 0,0 1 0,0-1 0,1 1 0,-1 0 0,1-1 0,0 1 0,0 7 0,0-4 0,1 0 0,0 0 0,1 0 0,0 1 0,0-1 0,1 0 0,0 0 0,1 0 0,0 0 0,0 0 0,1 0 0,0-1 0,8 16 0,4 0 0,1-1 0,1-1 0,1-1 0,34 32 0,-25-26 0,38 47 0,-64-72 0,1 0 0,0 0 0,-1 0 0,1 1 0,-1-1 0,0 1 0,0-1 0,0 1 0,0-1 0,0 1 0,0-1 0,-1 1 0,1 0 0,-1 0 0,0-1 0,0 1 0,0 0 0,0-1 0,-1 5 0,0-4 0,0-1 0,-1 1 0,1-1 0,-1 0 0,0 0 0,1 1 0,-1-1 0,0 0 0,0-1 0,0 1 0,0 0 0,-1-1 0,1 1 0,0-1 0,-1 0 0,1 1 0,-1-1 0,1 0 0,-5 1 0,-15 4 69,-1-1-1,1 0 0,-1-2 0,-43 2 1,-91-13-1776,122 4-5119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27.720"/>
    </inkml:context>
    <inkml:brush xml:id="br0">
      <inkml:brushProperty name="width" value="0.05" units="cm"/>
      <inkml:brushProperty name="height" value="0.05" units="cm"/>
    </inkml:brush>
  </inkml:definitions>
  <inkml:trace contextRef="#ctx0" brushRef="#br0">3 148 24575,'-1'-29'0,"0"19"0,0 0 0,1 1 0,0-1 0,1 0 0,0 1 0,1-1 0,0 1 0,6-18 0,-8 26 0,0 0 0,1 1 0,-1-1 0,0 0 0,1 0 0,-1 0 0,1 1 0,-1-1 0,1 0 0,0 1 0,-1-1 0,1 1 0,0-1 0,-1 0 0,1 1 0,0-1 0,0 1 0,0 0 0,-1-1 0,1 1 0,0 0 0,0-1 0,0 1 0,0 0 0,0 0 0,0 0 0,0 0 0,-1 0 0,1 0 0,0 0 0,0 0 0,0 0 0,0 0 0,1 1 0,3 1 0,-1 0 0,0 0 0,0 0 0,-1 1 0,1 0 0,4 3 0,53 50-20,-2 3-1,56 72 1,-79-89-100,713 894-3976,-201-241 2816,35-33 664,-282-372-761,-205-206 1517,136 88-1,-225-167 0,16 10 419,37 19 1,-53-31-410,0 1 0,0-2 0,1 1 0,-1-1 0,1-1 0,-1 1 0,1-1 0,0 0 0,14-1 0,10-7-3815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28.031"/>
    </inkml:context>
    <inkml:brush xml:id="br0">
      <inkml:brushProperty name="width" value="0.05" units="cm"/>
      <inkml:brushProperty name="height" value="0.05" units="cm"/>
    </inkml:brush>
  </inkml:definitions>
  <inkml:trace contextRef="#ctx0" brushRef="#br0">2961 136 24575,'1'-34'0,"0"19"0,-1 1 0,-1-1 0,0 0 0,-3-15 0,4 30 0,0-1 0,0 1 0,0-1 0,0 1 0,0-1 0,0 1 0,0-1 0,-1 0 0,1 1 0,0-1 0,0 1 0,-1 0 0,1-1 0,0 1 0,0-1 0,-1 1 0,1-1 0,-1 1 0,1 0 0,0-1 0,-1 1 0,1 0 0,-1-1 0,1 1 0,-1 0 0,1 0 0,-1-1 0,0 1 0,0 0 0,0 0 0,1 1 0,-1-1 0,0 0 0,0 1 0,0-1 0,1 0 0,-1 1 0,0-1 0,1 1 0,-1-1 0,0 1 0,1 0 0,-1-1 0,1 1 0,-2 0 0,-20 35 0,-71 171 0,50-108 0,-410 877-3969,-62-27-870,-184 115 3117,-62-44 869,500-677 1559,173-225 1780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28.935"/>
    </inkml:context>
    <inkml:brush xml:id="br0">
      <inkml:brushProperty name="width" value="0.05" units="cm"/>
      <inkml:brushProperty name="height" value="0.05" units="cm"/>
    </inkml:brush>
  </inkml:definitions>
  <inkml:trace contextRef="#ctx0" brushRef="#br0">33 10 24575,'-19'-6'0,"6"3"0,13 4 0,0-1 0,0 1 0,0 0 0,0 0 0,1 0 0,-1-1 0,0 1 0,0 0 0,1 0 0,-1-1 0,0 1 0,1 0 0,-1-1 0,1 1 0,-1 0 0,1-1 0,-1 1 0,1-1 0,-1 1 0,2 0 0,358 542 0,-265-388 0,-31-53-1365,-42-67-5461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29.506"/>
    </inkml:context>
    <inkml:brush xml:id="br0">
      <inkml:brushProperty name="width" value="0.05" units="cm"/>
      <inkml:brushProperty name="height" value="0.05" units="cm"/>
    </inkml:brush>
  </inkml:definitions>
  <inkml:trace contextRef="#ctx0" brushRef="#br0">1 9 24575,'1'-1'0,"1"0"0,-1 0 0,1 0 0,-1 0 0,1 0 0,0 1 0,-1-1 0,1 0 0,0 1 0,-1 0 0,1-1 0,0 1 0,0 0 0,-1 0 0,1 0 0,0 0 0,0 0 0,-1 1 0,1-1 0,0 0 0,-1 1 0,1-1 0,0 1 0,-1 0 0,1-1 0,0 1 0,2 2 0,6 3 0,0 1 0,18 14 0,-24-18 0,222 214 0,-168-158 0,519 540-2817,-84-86 51,400 404 1186,-850-871 1899,-3-3 279,2-2 0,51 39 0,-91-78-592,1 0 74,0 1 0,0-1 0,0 1 0,0-1 0,0 0 0,0 0-1,1-1 1,-1 1 0,0-1 0,1 1 0,0-1 0,-1 0 0,1-1 0,0 1 0,-1-1 0,5 1 0,6-8-4586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45.001"/>
    </inkml:context>
    <inkml:brush xml:id="br0">
      <inkml:brushProperty name="width" value="0.05" units="cm"/>
      <inkml:brushProperty name="height" value="0.05" units="cm"/>
    </inkml:brush>
  </inkml:definitions>
  <inkml:trace contextRef="#ctx0" brushRef="#br0">179 74 24575,'-21'-30'0,"19"26"0,1 1 0,-1 0 0,0 0 0,0-1 0,0 1 0,0 1 0,-1-1 0,0 0 0,1 1 0,-1-1 0,0 1 0,0 0 0,-5-4 0,7 6 0,0 0 0,1 0 0,-1 0 0,1 0 0,-1-1 0,0 1 0,1 0 0,-1 0 0,0 0 0,1 0 0,-1 1 0,0-1 0,1 0 0,-1 0 0,1 0 0,-1 0 0,0 1 0,1-1 0,-1 0 0,1 1 0,-1-1 0,1 0 0,-1 1 0,1-1 0,-1 0 0,0 1 0,-8 18 0,2 27 0,7-44 0,-9 136 0,-32 310 0,30-377 0,-14 106 0,25-176 0,0 0 0,0 1 0,0-1 0,0 1 0,0-1 0,0 1 0,0-1 0,0 1 0,1-1 0,-1 0 0,1 1 0,-1-1 0,1 0 0,-1 1 0,1-1 0,0 0 0,0 0 0,-1 1 0,1-1 0,0 0 0,0 0 0,0 0 0,0 0 0,0 0 0,1 0 0,-1-1 0,0 1 0,0 0 0,1 0 0,-1-1 0,3 1 0,3 1 0,0 0 0,1 0 0,-1-1 0,0-1 0,9 1 0,1-1 0,397 23 0,-396-22 34,3 1-267,1-2 0,-1 0-1,1-1 1,-1-1 0,42-10 0,-43 5-6593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29.882"/>
    </inkml:context>
    <inkml:brush xml:id="br0">
      <inkml:brushProperty name="width" value="0.05" units="cm"/>
      <inkml:brushProperty name="height" value="0.05" units="cm"/>
    </inkml:brush>
  </inkml:definitions>
  <inkml:trace contextRef="#ctx0" brushRef="#br0">3380 1 24575,'-1'4'0,"0"0"0,0 0 0,0 0 0,-1 0 0,1-1 0,-1 1 0,0 0 0,0-1 0,0 1 0,-1-1 0,-5 6 0,-1 4 0,-331 436-1475,-26-15-1028,230-276 1898,-712 825-2960,-32-29 1962,604-682 1330,-16-29 1735,273-229-1075,0-1 0,-1 0 0,-1-2 0,1-1 0,-38 14 0,8-14-2338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2.408"/>
    </inkml:context>
    <inkml:brush xml:id="br0">
      <inkml:brushProperty name="width" value="0.05" units="cm"/>
      <inkml:brushProperty name="height" value="0.05" units="cm"/>
    </inkml:brush>
  </inkml:definitions>
  <inkml:trace contextRef="#ctx0" brushRef="#br0">202 99 24575,'1'-10'0,"-2"1"0,0-1 0,-2-12 0,2 19 0,0 0 0,0-1 0,0 1 0,0 0 0,-1 0 0,1 0 0,-1 0 0,0 0 0,0 0 0,0 0 0,0 1 0,-4-4 0,5 5 0,1 1 0,0-1 0,-1 1 0,1 0 0,0-1 0,-1 1 0,1 0 0,-1-1 0,1 1 0,-1 0 0,1 0 0,0-1 0,-1 1 0,1 0 0,-1 0 0,1 0 0,-1 0 0,0-1 0,1 1 0,-1 0 0,1 0 0,-1 0 0,1 0 0,-1 0 0,1 0 0,-1 0 0,1 1 0,-1-1 0,1 0 0,-1 0 0,1 0 0,-1 0 0,1 1 0,-1-1 0,1 0 0,-1 1 0,1-1 0,0 0 0,-1 1 0,1-1 0,-1 0 0,1 1 0,0-1 0,-1 1 0,1-1 0,0 1 0,0-1 0,-1 1 0,1-1 0,0 0 0,0 2 0,-8 32 0,7-27 0,-27 261 0,24 3 0,3-203 0,-95 1659 0,91-1688 0,1-17 0,2 0 0,0 0 0,1 0 0,3 33 0,-1-52 0,-1 0 0,1-1 0,-1 1 0,1 0 0,0-1 0,0 1 0,0-1 0,0 1 0,1-1 0,-1 0 0,0 1 0,1-1 0,0 0 0,0 0 0,-1 0 0,1 0 0,0 0 0,1-1 0,-1 1 0,0-1 0,0 1 0,1-1 0,-1 0 0,1 0 0,-1 0 0,1 0 0,-1 0 0,1 0 0,0-1 0,4 1 0,6 0 0,0-1 0,1-1 0,-1 0 0,1-1 0,13-3 0,-5 1 0,753-92-254,570 23-5879,6 32 1364,-801 26 3861,1279-47-682,-85 3 1264,-3 26 583,-1195 37 1472,-185 6 2467,-330-8-3717,-21-1 31,0 0 0,0-1-1,19-2 1,-22-1-3421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3.503"/>
    </inkml:context>
    <inkml:brush xml:id="br0">
      <inkml:brushProperty name="width" value="0.05" units="cm"/>
      <inkml:brushProperty name="height" value="0.05" units="cm"/>
    </inkml:brush>
  </inkml:definitions>
  <inkml:trace contextRef="#ctx0" brushRef="#br0">1 38 24575,'1151'-16'-4274,"-265"0"480,-435 13 2529,3221 0-5055,-2114 5 5689,1957 49 1061,-3320-45-252,1243 53 2270,-1405-57-2404,84 3 2042,169 31 1,-277-34-1490,-1 0 0,1 0-1,-1 1 1,1 0 0,-1 0 0,14 8 0,-21-10-469,1 1 0,-1-1 0,1 0 0,-1 1-1,1-1 1,-1 1 0,0-1 0,0 1 0,1 0 0,-1-1-1,0 1 1,-1 0 0,1 0 0,0 0 0,-1-1 0,1 1-1,-1 0 1,1 0 0,-1 0 0,0 0 0,0 0 0,0 0-1,0 0 1,0 0 0,0 0 0,0 0 0,-1 0 0,1 0 0,-1 0-1,0 0 1,1 0 0,-1 0 0,0-1 0,-2 4 0,-7 14-29,-2-1 0,-1 0 1,-23 27-1,-3 4-138,-36 60-33,5 2-1,-66 143 0,-87 252-332,154-333 334,-72 283 0,112-328 65,6 1-1,5 1 1,0 138-1,18-158-6,-2 65 648,2-167-617,-1 0 0,-1 0 0,1 0 0,-1 0-1,0 0 1,-1 0 0,0 0 0,0 0-1,-7 10 1,7-13-18,-1 0-1,0 0 0,0-1 1,0 0-1,-1 0 0,1 0 1,-1 0-1,0-1 0,0 1 1,-1-1-1,1-1 1,0 1-1,-12 3 0,-7 1 8,-1-2 1,1 0-1,-1-2 0,-48 1 0,-106-12-115,141 5 33,-572-61-1656,300 28 1204,-274-24-438,432 47-3856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3.872"/>
    </inkml:context>
    <inkml:brush xml:id="br0">
      <inkml:brushProperty name="width" value="0.05" units="cm"/>
      <inkml:brushProperty name="height" value="0.05" units="cm"/>
    </inkml:brush>
  </inkml:definitions>
  <inkml:trace contextRef="#ctx0" brushRef="#br0">186 99 24575,'-31'-38'0,"26"30"0,-1 1 0,0 0 0,0 0 0,0 0 0,-1 1 0,-8-7 0,14 13 0,0-1 0,-1 0 0,1 1 0,0-1 0,0 0 0,0 1 0,0 0 0,-1-1 0,1 1 0,0 0 0,0-1 0,-1 1 0,1 0 0,0 0 0,-1 0 0,1 0 0,0 0 0,0 0 0,-1 1 0,1-1 0,0 0 0,0 1 0,-2 0 0,1 0 0,-1 1 0,1-1 0,1 1 0,-1-1 0,0 1 0,0 0 0,1 0 0,-1 0 0,1 0 0,-1 0 0,-1 3 0,-2 7 0,0 0 0,1 0 0,-5 21 0,8-32 0,-7 41 0,1 1 0,-2 55 0,8 87 0,1-180 2,7 112 337,-5-103-583,0 0 1,1-1-1,1 1 0,0-1 0,0 0 1,9 17-1,0-9-6582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4.149"/>
    </inkml:context>
    <inkml:brush xml:id="br0">
      <inkml:brushProperty name="width" value="0.05" units="cm"/>
      <inkml:brushProperty name="height" value="0.05" units="cm"/>
    </inkml:brush>
  </inkml:definitions>
  <inkml:trace contextRef="#ctx0" brushRef="#br0">172 869 24575,'-79'-312'0,"-2"-7"0,77 299 0,1 0 0,0 0 0,2 0 0,1-28 0,0 44 0,0-1 0,0 1 0,1-1 0,0 0 0,0 1 0,0 0 0,0-1 0,1 1 0,0 0 0,0-1 0,0 1 0,0 0 0,1 1 0,0-1 0,-1 0 0,1 1 0,1-1 0,-1 1 0,0 0 0,1 0 0,-1 0 0,1 1 0,0-1 0,0 1 0,5-2 0,2 1 0,-1 0 0,1 1 0,-1 1 0,1 0 0,-1 0 0,1 1 0,0 0 0,-1 1 0,1 0 0,0 1 0,-1 0 0,19 7 0,-2 0 0,-1 1 0,0 2 0,39 24 0,-37-19 0,-2 2 0,0 0 0,-1 2 0,42 44 0,-58-54 0,0-1 0,0 2 0,-1-1 0,-1 1 0,0 0 0,0 1 0,-1-1 0,-1 1 0,0 0 0,-1 1 0,-1-1 0,0 1 0,3 24 0,-6-30 0,-1 1 0,1-1 0,-1 0 0,-1 0 0,1 1 0,-2-1 0,1 0 0,-1 0 0,0-1 0,-8 14 0,5-10 0,-2-1 0,1 0 0,-1 0 0,-1-1 0,0 0 0,-15 12 0,-1-3 0,-2-1 0,0-1 0,-1-1 0,-55 20 0,66-28-227,0-1-1,0 0 1,-1-1-1,1-2 1,-30 4-1,23-7-6598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4.349"/>
    </inkml:context>
    <inkml:brush xml:id="br0">
      <inkml:brushProperty name="width" value="0.05" units="cm"/>
      <inkml:brushProperty name="height" value="0.05" units="cm"/>
    </inkml:brush>
  </inkml:definitions>
  <inkml:trace contextRef="#ctx0" brushRef="#br0">0 1 24575,'5'0'0,"-1"1"0,0-1 0,0 1 0,0 0 0,0 1 0,0-1 0,0 1 0,0-1 0,0 1 0,-1 1 0,1-1 0,-1 0 0,1 1 0,-1 0 0,0-1 0,0 1 0,0 1 0,0-1 0,-1 0 0,3 4 0,1 3 0,0 0 0,0 0 0,-1 1 0,0 0 0,-1-1 0,3 13 0,4 29 0,5 60 0,-12-73 0,2 0 0,1 0 0,21 62 0,-25-92 14,4 10-289,1 1-1,0-1 0,2 0 0,20 31 0,-20-39-6550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4.487"/>
    </inkml:context>
    <inkml:brush xml:id="br0">
      <inkml:brushProperty name="width" value="0.05" units="cm"/>
      <inkml:brushProperty name="height" value="0.05" units="cm"/>
    </inkml:brush>
  </inkml:definitions>
  <inkml:trace contextRef="#ctx0" brushRef="#br0">82 382 24575,'0'-13'0,"-3"-16"0,-1-16 0,-3-9 0,-1-3 0,-1 3 0,0 7 0,-1 9 0,-2 11 0,1 12 0,2 13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4.846"/>
    </inkml:context>
    <inkml:brush xml:id="br0">
      <inkml:brushProperty name="width" value="0.05" units="cm"/>
      <inkml:brushProperty name="height" value="0.05" units="cm"/>
    </inkml:brush>
  </inkml:definitions>
  <inkml:trace contextRef="#ctx0" brushRef="#br0">32 58 24575,'-1'0'0,"0"0"0,-1 0 0,1 0 0,0 0 0,-1 0 0,1 1 0,0-1 0,-1 0 0,1 1 0,0-1 0,0 1 0,0-1 0,0 1 0,-1 0 0,1 0 0,0-1 0,0 1 0,0 0 0,0 0 0,0 0 0,1 0 0,-1 0 0,0 0 0,0 0 0,1 0 0,-1 1 0,1-1 0,-1 0 0,1 0 0,-1 1 0,1-1 0,0 0 0,-1 0 0,1 1 0,0-1 0,0 3 0,0 4 0,0 1 0,1 0 0,0 0 0,3 12 0,-2-12 0,16 81 0,3-1 0,52 137 0,-71-219 0,1-1 0,0 1 0,1-1 0,-1 0 0,1 0 0,0 0 0,9 9 0,-11-13 0,0-1 0,0 0 0,-1 1 0,1-1 0,0 0 0,0 0 0,0 0 0,0 0 0,0-1 0,0 1 0,1 0 0,-1-1 0,0 1 0,0-1 0,0 0 0,1 0 0,-1 0 0,0 0 0,0 0 0,0 0 0,1-1 0,-1 1 0,0-1 0,0 1 0,0-1 0,0 0 0,0 0 0,4-2 0,1-2 0,0 0 0,0-1 0,0 0 0,-1 0 0,1 0 0,-1-1 0,-1 0 0,0 0 0,9-15 0,34-75 0,-46 92 0,18-45 165,23-94-1,0-56-1066,-33 148 110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5.189"/>
    </inkml:context>
    <inkml:brush xml:id="br0">
      <inkml:brushProperty name="width" value="0.05" units="cm"/>
      <inkml:brushProperty name="height" value="0.05" units="cm"/>
    </inkml:brush>
  </inkml:definitions>
  <inkml:trace contextRef="#ctx0" brushRef="#br0">237 84 24575,'0'-2'0,"0"0"0,0 0 0,-1 0 0,1 0 0,0 0 0,-1 0 0,1 0 0,-1 0 0,1 0 0,-1 0 0,0 1 0,0-1 0,0 0 0,0 1 0,0-1 0,0 0 0,-1 1 0,1-1 0,0 1 0,-1 0 0,1-1 0,-1 1 0,1 0 0,-1 0 0,0 0 0,0 0 0,1 0 0,-1 1 0,0-1 0,0 0 0,0 1 0,0-1 0,0 1 0,-2 0 0,-1-1 0,0 1 0,1 0 0,-1 0 0,1 0 0,-1 1 0,0 0 0,1 0 0,-1 0 0,1 0 0,0 1 0,-1 0 0,1 0 0,-8 5 0,2 0 0,0 2 0,0-1 0,1 1 0,0 1 0,1 0 0,0 0 0,1 0 0,0 1 0,0 1 0,1-1 0,1 1 0,0 0 0,0 0 0,1 0 0,1 1 0,0-1 0,-2 17 0,4-20 0,1 0 0,0 0 0,0 0 0,0 0 0,1-1 0,1 1 0,-1 0 0,1 0 0,1-1 0,0 1 0,0-1 0,1 0 0,-1 0 0,2 0 0,-1 0 0,1-1 0,1 1 0,-1-1 0,1-1 0,0 1 0,1-1 0,-1 0 0,1 0 0,1-1 0,11 7 0,-7-6 0,-1-1 0,2 0 0,-1 0 0,0-2 0,1 1 0,0-2 0,-1 1 0,1-2 0,0 0 0,0 0 0,0-1 0,0-1 0,22-4 0,-28 4 0,0 0 0,0-1 0,-1 0 0,1 0 0,-1-1 0,1 0 0,-1 0 0,0-1 0,0 1 0,0-1 0,-1 0 0,0-1 0,1 1 0,-2-1 0,1 0 0,0-1 0,-1 1 0,0-1 0,0 1 0,-1-1 0,1-1 0,-1 1 0,-1 0 0,1-1 0,-1 1 0,2-14 0,-2 9 17,-1 0-1,-1 0 0,0-1 0,0 1 1,-1 0-1,-1 0 0,0 0 0,0 0 1,-1 1-1,-1-1 0,1 1 0,-2-1 1,1 1-1,-2 0 0,1 1 0,-1-1 1,-1 1-1,1 1 0,-2-1 0,-8-8 1,-3 0-231,0 0 1,-2 1 0,0 0-1,0 2 1,-2 1 0,1 1-1,-38-15 1,29 15-6613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5.409"/>
    </inkml:context>
    <inkml:brush xml:id="br0">
      <inkml:brushProperty name="width" value="0.05" units="cm"/>
      <inkml:brushProperty name="height" value="0.05" units="cm"/>
    </inkml:brush>
  </inkml:definitions>
  <inkml:trace contextRef="#ctx0" brushRef="#br0">171 126 24575,'-1'-7'0,"1"0"0,-1-1 0,-1 1 0,1 0 0,-1-1 0,-1 1 0,-5-12 0,6 14 0,0 1 0,0 0 0,0 1 0,-1-1 0,0 0 0,0 1 0,0-1 0,0 1 0,0 0 0,0 0 0,-1 0 0,0 0 0,-6-3 0,8 5 0,1 1 0,-1-1 0,0 1 0,1 0 0,-1-1 0,0 1 0,1 0 0,-1 0 0,0 0 0,1 0 0,-1 0 0,0 0 0,1 1 0,-1-1 0,0 1 0,1-1 0,-1 1 0,0-1 0,1 1 0,-1 0 0,1 0 0,0 0 0,-1 0 0,1 0 0,0 0 0,-1 0 0,1 0 0,0 1 0,0-1 0,0 0 0,0 1 0,0-1 0,-1 4 0,-3 4 0,1-1 0,0 2 0,0-1 0,-3 16 0,-3 19 0,2 1 0,2 0 0,0 65 0,14 138 0,1-153-682,24 111-1,-22-157-6143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45.484"/>
    </inkml:context>
    <inkml:brush xml:id="br0">
      <inkml:brushProperty name="width" value="0.05" units="cm"/>
      <inkml:brushProperty name="height" value="0.05" units="cm"/>
    </inkml:brush>
  </inkml:definitions>
  <inkml:trace contextRef="#ctx0" brushRef="#br0">3 167 24575,'0'-21'0,"-1"16"0,0 0 0,1 0 0,0 0 0,0 0 0,0-1 0,0 1 0,1 0 0,0 0 0,0 0 0,1 0 0,-1 0 0,3-5 0,-3 10 0,-1 0 0,0 0 0,1-1 0,-1 1 0,0 0 0,1 0 0,-1 0 0,0 0 0,1 0 0,-1-1 0,0 1 0,1 0 0,-1 0 0,0 0 0,1 0 0,-1 0 0,1 0 0,-1 0 0,0 0 0,1 0 0,-1 1 0,0-1 0,1 0 0,-1 0 0,0 0 0,1 0 0,-1 0 0,0 1 0,1-1 0,-1 0 0,0 0 0,1 0 0,-1 1 0,0-1 0,0 0 0,1 1 0,-1-1 0,0 0 0,0 0 0,0 1 0,1-1 0,-1 0 0,0 1 0,0-1 0,0 1 0,0-1 0,0 1 0,9 19 0,4 22 0,-1 0 0,5 50 0,7 28 0,-5-49 0,3-1 0,3-1 0,3-1 0,41 71 0,-66-132 0,1-1 0,0 1 0,1 0 0,-1-1 0,1 0 0,1 0 0,-1 0 0,1-1 0,0 0 0,0 0 0,13 7 0,-18-11 0,1-1 0,-1 0 0,0 1 0,1-1 0,-1 0 0,0 0 0,1 0 0,-1 0 0,0 0 0,1 0 0,-1-1 0,0 1 0,1 0 0,-1-1 0,0 1 0,1-1 0,-1 1 0,0-1 0,0 1 0,0-1 0,1 0 0,-1 0 0,0 0 0,0 0 0,0 0 0,0 0 0,0 0 0,1-1 0,2-4 0,0-1 0,0 1 0,6-13 0,-10 18 0,32-73 0,43-153 0,-2-86 0,-61 259 0,-1-13 316,7-23-1997,-13 75-5145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5.612"/>
    </inkml:context>
    <inkml:brush xml:id="br0">
      <inkml:brushProperty name="width" value="0.05" units="cm"/>
      <inkml:brushProperty name="height" value="0.05" units="cm"/>
    </inkml:brush>
  </inkml:definitions>
  <inkml:trace contextRef="#ctx0" brushRef="#br0">23 93 24575,'-3'-3'0,"-4"-4"0,-2-4 0,5-1 0,6 3 0,6 2 0,7 2 0,8 0 0,9-1 0,9 2 0,10-2 0,5 0 0,3 2 0,1 0 0,-1 2 0,-4 1 0,-11 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6.235"/>
    </inkml:context>
    <inkml:brush xml:id="br0">
      <inkml:brushProperty name="width" value="0.05" units="cm"/>
      <inkml:brushProperty name="height" value="0.05" units="cm"/>
    </inkml:brush>
  </inkml:definitions>
  <inkml:trace contextRef="#ctx0" brushRef="#br0">169 41 24575,'-1'-3'0,"0"1"0,0-1 0,0 1 0,0 0 0,0-1 0,0 1 0,-1 0 0,1 0 0,-1 0 0,0 0 0,-3-3 0,-10-5 0,15 10 0,-1 0 0,1-1 0,-1 1 0,1 0 0,0 0 0,-1 0 0,1 0 0,-1 0 0,1 0 0,0 0 0,-1 0 0,1 0 0,-1 0 0,1 0 0,0 0 0,-1 1 0,1-1 0,-1 0 0,1 0 0,0 0 0,-1 0 0,1 1 0,0-1 0,-1 0 0,1 0 0,0 1 0,-1-1 0,1 0 0,0 1 0,-1 0 0,-2 6 0,1 0 0,-1 0 0,2 0 0,-1 0 0,1 1 0,0-1 0,0 1 0,1-1 0,0 10 0,-1 19 0,-47 243 0,-1 19 0,40-170-1365,7-79-5461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6.609"/>
    </inkml:context>
    <inkml:brush xml:id="br0">
      <inkml:brushProperty name="width" value="0.05" units="cm"/>
      <inkml:brushProperty name="height" value="0.05" units="cm"/>
    </inkml:brush>
  </inkml:definitions>
  <inkml:trace contextRef="#ctx0" brushRef="#br0">245 327 24575,'2'-2'0,"0"0"0,1 1 0,-1-1 0,0 1 0,1-1 0,-1 1 0,1 0 0,0 0 0,-1 0 0,1 0 0,0 0 0,4 0 0,40-2 0,-8 0 0,-28 1 0,0-1 0,-1 0 0,1-1 0,-1 0 0,0 0 0,0-1 0,0 0 0,14-11 0,-21 13 0,1 1 0,-1-1 0,0-1 0,0 1 0,0 0 0,-1-1 0,1 1 0,-1-1 0,0 0 0,0 0 0,0 0 0,0 0 0,-1 0 0,1 0 0,-1 0 0,0 0 0,-1-1 0,1 1 0,-1 0 0,0-1 0,0 1 0,0-1 0,0 1 0,-2-6 0,0 2 0,-1 0 0,1 1 0,-2-1 0,1 1 0,-1 0 0,0 0 0,0 0 0,-1 0 0,0 1 0,0 0 0,0 0 0,-1 0 0,0 1 0,0-1 0,-1 2 0,1-1 0,-1 1 0,0 0 0,0 0 0,-1 0 0,-8-2 0,2 1 0,0 0 0,0 2 0,-1-1 0,1 2 0,-1 0 0,1 0 0,-1 2 0,0-1 0,1 2 0,-29 4 0,32-2 0,-1 0 0,2 0 0,-1 1 0,0 1 0,1 0 0,0 0 0,0 1 0,0 0 0,1 0 0,0 1 0,0 1 0,0 0 0,1 0 0,1 0 0,-1 1 0,-10 17 0,13-18 0,1 1 0,0 0 0,0 0 0,1 0 0,0 0 0,0 0 0,1 1 0,1-1 0,-1 1 0,1 0 0,1-1 0,0 1 0,1 0 0,-1-1 0,2 1 0,-1 0 0,1-1 0,1 0 0,0 1 0,5 9 0,-1-4 34,1 0 1,0-1-1,1-1 0,1 1 0,0-2 0,1 1 0,0-1 0,1-1 0,19 15 1,-3-6-462,1-1 0,0-1 1,46 19-1,17 1-6399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9.073"/>
    </inkml:context>
    <inkml:brush xml:id="br0">
      <inkml:brushProperty name="width" value="0.05" units="cm"/>
      <inkml:brushProperty name="height" value="0.05" units="cm"/>
    </inkml:brush>
  </inkml:definitions>
  <inkml:trace contextRef="#ctx0" brushRef="#br0">498 1 24575,'-37'0'0,"1"2"0,0 1 0,-37 8 0,56-7 0,0 1 0,0 0 0,1 1 0,0 1 0,0 0 0,0 2 0,1-1 0,-26 22 0,27-18 0,0 1 0,2 1 0,0 0 0,0 1 0,1 0 0,1 1 0,0 0 0,2 0 0,-1 1 0,2 0 0,-6 21 0,10-26 0,0 0 0,1 0 0,0 0 0,1 0 0,0 0 0,1 0 0,0 0 0,3 12 0,-2-15 0,1-1 0,0 0 0,1 0 0,0 0 0,0 0 0,1 0 0,0 0 0,0-1 0,0 0 0,1 0 0,0 0 0,8 7 0,-5-7 0,0 0 0,1-1 0,0 0 0,0 0 0,0-1 0,1-1 0,0 1 0,0-1 0,0-1 0,0 0 0,0 0 0,1-1 0,20 1 0,-3-1 0,0-2 0,0 0 0,0-2 0,32-7 0,30-12-1365,-6-4-5461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9.525"/>
    </inkml:context>
    <inkml:brush xml:id="br0">
      <inkml:brushProperty name="width" value="0.05" units="cm"/>
      <inkml:brushProperty name="height" value="0.05" units="cm"/>
    </inkml:brush>
  </inkml:definitions>
  <inkml:trace contextRef="#ctx0" brushRef="#br0">1 630 24575,'2'0'0,"1"0"0,-1 0 0,1 1 0,-1-1 0,1 1 0,-1 0 0,1 0 0,-1 0 0,0 0 0,1 0 0,-1 1 0,0-1 0,0 0 0,0 1 0,0 0 0,0-1 0,0 1 0,-1 0 0,1 0 0,-1 0 0,1 0 0,-1 1 0,0-1 0,1 0 0,0 4 0,3 6 0,-1 1 0,0-1 0,3 24 0,-6-27 0,9 56 0,2 101 0,-15 67 0,2-197 0,-2 0 0,-8 38 0,11-75 0,0 1 0,0 0 0,0 0 0,0 0 0,0 0 0,0 0 0,0 0 0,0 0 0,0 0 0,0 0 0,0 0 0,-1 0 0,1 0 0,0 0 0,0 0 0,0 0 0,0 0 0,0 0 0,0 0 0,0 0 0,0 0 0,0 0 0,0 0 0,0 1 0,0-1 0,0 0 0,0 0 0,0 0 0,0 0 0,0 0 0,0 0 0,0 0 0,0 0 0,0 0 0,0 0 0,-1 0 0,1 0 0,0 0 0,0 0 0,0 0 0,0 0 0,0 0 0,0 0 0,0 0 0,0 0 0,0 0 0,-1-8 0,-1-16 0,-21-454 0,10 280 0,11 152 0,-15-417 0,17 455 0,0-6 0,0 0 0,1 1 0,1-1 0,5-23 0,-6 34 0,-1 1 0,1 0 0,0 0 0,0 0 0,0-1 0,0 1 0,0 0 0,0 0 0,1 1 0,-1-1 0,0 0 0,1 0 0,0 1 0,-1-1 0,1 1 0,0-1 0,0 1 0,0 0 0,0-1 0,0 1 0,0 0 0,0 1 0,0-1 0,0 0 0,1 0 0,-1 1 0,0 0 0,0-1 0,1 1 0,-1 0 0,0 0 0,1 0 0,-1 0 0,0 1 0,3 0 0,5 1 0,0 1 0,0 0 0,-1 1 0,1 0 0,-1 1 0,0 0 0,0 0 0,-1 1 0,0 0 0,8 7 0,0 2 0,-1 0 0,-1 1 0,23 31 0,-25-28-170,-1 0-1,-1 1 0,-1 0 1,0 0-1,-2 1 0,0 0 1,4 26-1,0 16-6655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39.680"/>
    </inkml:context>
    <inkml:brush xml:id="br0">
      <inkml:brushProperty name="width" value="0.05" units="cm"/>
      <inkml:brushProperty name="height" value="0.05" units="cm"/>
    </inkml:brush>
  </inkml:definitions>
  <inkml:trace contextRef="#ctx0" brushRef="#br0">26 102 24575,'-3'0'0,"-5"0"0,0-3 0,1-5 0,8 0 0,7 1 0,11-1 0,12-3 0,11 1 0,6 1 0,9 0 0,6-1 0,3 0 0,-11 2-8191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40.133"/>
    </inkml:context>
    <inkml:brush xml:id="br0">
      <inkml:brushProperty name="width" value="0.05" units="cm"/>
      <inkml:brushProperty name="height" value="0.05" units="cm"/>
    </inkml:brush>
  </inkml:definitions>
  <inkml:trace contextRef="#ctx0" brushRef="#br0">2512 121 24575,'-15'-11'0,"-1"1"0,0 1 0,-1 0 0,1 1 0,-33-10 0,6 6 0,-57-8 0,15 8-224,-1 4 0,0 4 0,0 4 0,0 3 0,1 5 0,-125 25 0,112-10-37,0 4-1,1 5 1,2 3 0,2 5-1,-107 62 1,124-57 261,2 4 0,2 3 0,3 3 0,2 3 0,-70 79 0,97-93 0,3 2 0,2 2 0,1 1 0,3 1 0,2 2 0,3 1 0,2 1 0,-30 97 0,45-118-85,2 1 1,2 0-1,0 0 1,3 0-1,1 1 1,1-1-1,7 49 1,-3-57 55,2-1 1,0 1 0,2-1-1,0 0 1,2-1-1,1 0 1,1 0-1,1-2 1,0 1-1,23 25 1,-16-24 3,2-1 0,0 0 0,2-2 1,0-1-1,41 26 0,-27-24-68,0-1 0,2-3 0,61 22 0,-25-18-100,0-3-1,2-4 1,0-3 0,87 2-1,-27-10 37,0-6 1,-1-6-1,0-7 0,0-5 1,-2-5-1,-1-7 0,-1-6 0,-2-5 1,182-88-1,-242 95 149,-2-3 1,-1-3-1,-3-3 0,-1-3 1,60-59-1,-88 70-8,-1-1 0,-2-1 0,39-62 0,-51 67 9,-3 0 0,0-1 1,-2-1-1,-2 0 0,10-42 0,-17 54-2,-2-1 1,-1 1-1,-1-1 0,-1 0 0,-1 0 0,-1 0 0,-1 0 0,-1 0 0,-2 0 0,0 0 0,-2 1 0,0 0 1,-2 0-1,-1 1 0,-1-1 0,0 2 0,-2 0 0,-1 0 0,-22-29 0,13 24 3,-2 2 1,-1 1-1,-1 0 0,-1 2 0,0 1 0,-2 1 1,0 2-1,-36-17 0,2 7-106,-1 2 1,-1 3-1,-83-18 0,-28 6-307,-313-20-1,157 37 1076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42.816"/>
    </inkml:context>
    <inkml:brush xml:id="br0">
      <inkml:brushProperty name="width" value="0.05" units="cm"/>
      <inkml:brushProperty name="height" value="0.05" units="cm"/>
    </inkml:brush>
  </inkml:definitions>
  <inkml:trace contextRef="#ctx0" brushRef="#br0">20 406 24575,'-4'-4'0,"2"3"0,1-1 0,-1 1 0,1-1 0,-1 1 0,1-1 0,-1 0 0,1 0 0,0 0 0,-1-1 0,2 2 0,0 1 0,0 0 0,0-1 0,0 1 0,0 0 0,0 0 0,0-1 0,0 1 0,0 0 0,0-1 0,0 1 0,0 0 0,0 0 0,0-1 0,0 1 0,0 0 0,0-1 0,1 1 0,-1 0 0,0 0 0,0-1 0,0 1 0,1 0 0,-1 0 0,0 0 0,0-1 0,1 1 0,15-5 0,15 2 0,-1 1 0,40 3 0,-15 0 0,749-15-2328,-5-21-1770,-338 13 2627,1032-48-3156,1448-57 3015,-747 64 1339,-3 27 1418,-1733 41 1385,-156 7 2056,-287-12-3867,-9 0-321,0 0 1,0 0 0,0 1 0,0 0 0,11 3-1,-17-4-366,1 0 0,-1 1-1,0-1 1,1 0 0,-1 1-1,1-1 1,-1 0 0,1 1 0,-1-1-1,0 0 1,1 1 0,-1-1-1,0 1 1,1-1 0,-1 1-1,0-1 1,0 1 0,0-1-1,1 1 1,-1-1 0,0 1 0,0-1-1,0 1 1,0-1 0,0 1-1,0-1 1,0 1 0,0-1-1,0 1 1,0-1 0,0 1-1,0-1 1,0 1 0,0-1 0,-1 1-1,1-1 1,0 1 0,0-1-1,-1 1 1,1-1 0,0 1-1,0-1 1,-1 0 0,1 1-1,-1 0 1,-21 24 1366,15-17-1217,-20 25-181,2 1 0,1 1 0,2 1 0,-20 46 0,18-27 0,2 1 0,-19 82 0,15-16 0,6 1 0,-6 158 0,23 377-790,52 0 0,122 556 24,-136-989 711,2-18 510,16 125 715,-51-301-707,-1-23-241,-2-24-131,0-98-1456,1 83-5461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43.115"/>
    </inkml:context>
    <inkml:brush xml:id="br0">
      <inkml:brushProperty name="width" value="0.05" units="cm"/>
      <inkml:brushProperty name="height" value="0.05" units="cm"/>
    </inkml:brush>
  </inkml:definitions>
  <inkml:trace contextRef="#ctx0" brushRef="#br0">148 0 24575,'-8'2'0,"0"-1"0,1 1 0,-1 1 0,1 0 0,-1 0 0,1 0 0,0 1 0,-9 5 0,7-4 0,5-2 0,-1 0 0,1 0 0,-1 1 0,1-1 0,0 1 0,0 0 0,1 0 0,-1 0 0,1 1 0,0-1 0,0 1 0,1 0 0,-1-1 0,1 1 0,0 1 0,0-1 0,1 0 0,-1 0 0,1 1 0,0-1 0,1 0 0,-1 8 0,1-8 0,0-1 0,1 1 0,0-1 0,-1 1 0,1-1 0,1 1 0,-1-1 0,0 0 0,1 0 0,0 0 0,0 1 0,1-2 0,-1 1 0,1 0 0,-1 0 0,1-1 0,0 1 0,1-1 0,-1 0 0,1 0 0,-1 0 0,1-1 0,0 1 0,0-1 0,0 0 0,8 3 0,3 0 0,1-1 0,0-1 0,0-1 0,0 0 0,0-1 0,0 0 0,0-1 0,21-4 0,-4 0 0,0-3 0,63-20 0,-71 18 0,-1-1 0,-1-2 0,0 0 0,0-1 0,-1-2 0,-1 0 0,-1-1 0,0-1 0,34-39 0,-33 27 0,-21 28 0,1 1 0,-1-1 0,1 0 0,-1 1 0,0-1 0,0 0 0,1 0 0,-1 1 0,0-1 0,0 0 0,0 0 0,0 1 0,0-1 0,0 0 0,0 0 0,0 1 0,0-2 0,-1 2 0,1 0 0,-1-1 0,1 1 0,0 0 0,-1-1 0,1 1 0,-1 0 0,1 0 0,-1-1 0,1 1 0,-1 0 0,1 0 0,-1 0 0,0 0 0,1 0 0,-1 0 0,1 0 0,-1 0 0,1 0 0,-1 0 0,1 0 0,-1 0 0,1 0 0,-1 0 0,1 0 0,-1 0 0,0 1 0,-20 6-4,0 1 0,1 0 0,1 2 0,-34 21 0,13-8-1341,-40 22-5481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45.020"/>
    </inkml:context>
    <inkml:brush xml:id="br0">
      <inkml:brushProperty name="width" value="0.05" units="cm"/>
      <inkml:brushProperty name="height" value="0.05" units="cm"/>
    </inkml:brush>
  </inkml:definitions>
  <inkml:trace contextRef="#ctx0" brushRef="#br0">5106 1 24575,'1'0'0,"-1"0"0,0 0 0,0 0 0,1 0 0,-1 0 0,0 0 0,0 0 0,0 0 0,1 0 0,-1 0 0,0 0 0,0 0 0,1 0 0,-1 0 0,0 0 0,0 0 0,0 0 0,1 1 0,-1-1 0,0 0 0,0 0 0,0 0 0,0 0 0,1 0 0,-1 1 0,0-1 0,0 0 0,0 0 0,0 0 0,0 1 0,0-1 0,0 0 0,1 0 0,-1 0 0,0 1 0,0-1 0,0 0 0,0 0 0,0 0 0,0 1 0,0-1 0,0 0 0,0 0 0,0 1 0,0-1 0,0 0 0,0 0 0,0 0 0,-1 1 0,1-1 0,0 0 0,0 0 0,0 0 0,0 1 0,0-1 0,0 0 0,0 0 0,-1 0 0,1 0 0,0 1 0,0-1 0,0 0 0,0 0 0,-1 0 0,-11 14 0,-20 9 0,-2 0 0,-40 20 0,21-13 0,-1452 761-4429,715-435 2187,-66 31 866,20 32 2213,750-372-85,-83 44 3898,153-84-4208,-1-1-1,-22 6 1,-6 1 41,44-12-483,0 0 0,0-1 0,0 0 0,-1 1 0,1-1 0,0 0 0,0 0 0,-1 1 0,1-1 0,0 0 0,0 0 0,-1 0 0,1-1 0,0 1 0,0 0 0,0 0 0,-1-1 0,1 1 0,0-1 0,0 1 0,0-1 0,0 1 0,-1-1 0,1 0 0,-1 0 0,1-1 0,-1 0 0,1 0 0,0 0 0,0 0 0,0 0 0,0 0 0,0-1 0,0 1 0,0 0 0,1 0 0,-1-1 0,0-3 0,0-8 0,1 0 0,0 0 0,4-22 0,-4 33 0,2-8 0,0 1 0,1 1 0,1-1 0,-1 0 0,2 1 0,6-12 0,12-29 0,-19 36 0,1 1 0,-1 0 0,4-23 0,-7 33 0,-1 0 0,1 0 0,-1 0 0,0 0 0,0 0 0,-1 0 0,1 0 0,0 0 0,-1 0 0,0 1 0,0-1 0,0 0 0,0 0 0,0 0 0,0 1 0,-1-1 0,1 1 0,-3-4 0,3 6 0,1-1 0,-1 1 0,0-1 0,1 1 0,-1-1 0,1 1 0,-1-1 0,0 1 0,1-1 0,-1 1 0,0 0 0,0 0 0,1-1 0,-1 1 0,0 0 0,0 0 0,1 0 0,-1 0 0,0 0 0,0 0 0,0 0 0,1 0 0,-1 0 0,0 0 0,0 0 0,1 0 0,-1 0 0,0 1 0,0-1 0,1 0 0,-1 1 0,0-1 0,1 1 0,-1-1 0,0 0 0,1 1 0,-1-1 0,1 1 0,-1 0 0,1-1 0,-1 1 0,0 0 0,-19 30 0,-165 276 0,-24-17 0,163-228 0,32-44 0,-27 41 0,38-54 0,1 0 0,-1 0 0,1 1 0,0-1 0,0 1 0,0-1 0,1 1 0,0 0 0,-1 7 0,2-11 0,0 0 0,0-1 0,0 1 0,1 0 0,-1-1 0,1 1 0,-1-1 0,1 1 0,-1-1 0,1 1 0,0-1 0,0 1 0,-1-1 0,1 0 0,0 1 0,0-1 0,1 0 0,-1 0 0,0 0 0,0 1 0,1-1 0,-1-1 0,0 1 0,1 0 0,-1 0 0,1 0 0,-1-1 0,1 1 0,1 0 0,5 1 0,0 0 0,0-1 0,0 0 0,13 1 0,45-3 0,1-3 0,70-13 0,-62 7 0,549-62 0,-559 66-1365,-14 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50.060"/>
    </inkml:context>
    <inkml:brush xml:id="br0">
      <inkml:brushProperty name="width" value="0.05" units="cm"/>
      <inkml:brushProperty name="height" value="0.05" units="cm"/>
    </inkml:brush>
  </inkml:definitions>
  <inkml:trace contextRef="#ctx0" brushRef="#br0">150 515 24575,'9'248'0,"-1"9"0,-45 302 0,-41-4 0,43-321 0,29-200 0,2-17 0,2 0 0,-1 0 0,2 0 0,0 0 0,2 0 0,2 25 0,-3-40 0,1 0 0,-1 0 0,1-1 0,0 1 0,0 0 0,-1-1 0,1 1 0,0-1 0,0 1 0,1-1 0,-1 1 0,0-1 0,0 0 0,1 0 0,-1 0 0,0 1 0,1-1 0,-1-1 0,1 1 0,0 0 0,-1 0 0,1 0 0,0-1 0,-1 1 0,1-1 0,0 1 0,0-1 0,3 0 0,4 1 0,1-1 0,-1-1 0,0 0 0,14-2 0,-11 1 0,833-84-978,4 50-536,-743 33 1392,1350-33-2154,-1314 36 2806,66-2 2421,-204 2-2865,0 0 0,0 0 0,-1-1 1,1 1-1,-1-1 0,1 0 0,0 0 0,-1 0 0,0-1 0,7-2 1,-9 2-66,1 1 0,-1 0 0,0-1 0,1 1 0,-1-1-1,0 1 1,0-1 0,0 0 0,0 1 0,0-1 0,0 0 0,-1 0 0,1 0 0,-1 1 0,1-1 0,-1 0 0,0 0 0,1 0 0,-1 0 0,0 0 0,-1-3 0,2-75-21,15-102 0,26-78 0,-18 118 0,71-379 0,40 10 0,-94 395 0,4 3 0,77-138 0,-120 247 0,1 1 0,-1-1 0,0 0 0,-1 0 0,1 0 0,-1 0 0,0-1 0,0 1 0,0 0 0,-1-1 0,1 1 0,-1-6 0,-1 8 0,1 0 0,-1-1 0,0 1 0,0 0 0,0 0 0,-1-1 0,1 1 0,0 0 0,-1 0 0,0 1 0,1-1 0,-1 0 0,0 0 0,0 1 0,0-1 0,0 1 0,0 0 0,0-1 0,0 1 0,0 0 0,0 0 0,-1 0 0,-3 0 0,-20-8 0,0 1 0,-1 2 0,-30-4 0,-86-4 0,109 11 0,-533-17-996,386 17 824,-911-5-1792,0 47 1010,914-25 2997,-296 59 0,456-67-1701,18-6-377,0 0 0,-1 0 0,1 0 0,0 0 0,0 0 1,-1 0-1,1 0 0,0 0 0,-1 0 0,1 0 0,0 0 1,0 0-1,-1 0 0,1 1 0,0-1 0,0 0 0,-1 0 1,1 0-1,0 0 0,0 1 0,0-1 0,-1 0 1,1 0-1,0 0 0,0 1 0,0-1 0,0 0 0,-1 0 1,1 1-1,0-1 0,0 0 0,0 1 0,0-1 0,0 0 1,0 0-1,0 1 0,0-1 0,0 0 0,0 1 0,0-1 1,0 0-1,0 0 0,0 1 0,0-1 0,0 0 0,0 1 1,0-1-1,1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50.384"/>
    </inkml:context>
    <inkml:brush xml:id="br0">
      <inkml:brushProperty name="width" value="0.05" units="cm"/>
      <inkml:brushProperty name="height" value="0.05" units="cm"/>
    </inkml:brush>
  </inkml:definitions>
  <inkml:trace contextRef="#ctx0" brushRef="#br0">241 37 24575,'1'0'0,"0"0"0,0 0 0,0-1 0,0 1 0,0 0 0,0-1 0,1 1 0,-1-1 0,0 1 0,0-1 0,0 0 0,0 1 0,-1-1 0,1 0 0,0 0 0,0 0 0,0 1 0,-1-1 0,2-2 0,-2 3 0,1-1 0,-1 1 0,0 0 0,0-1 0,1 1 0,-1-1 0,0 1 0,0-1 0,0 1 0,0-1 0,0 1 0,0-1 0,1 1 0,-1-1 0,0 1 0,0-1 0,-1 1 0,1-1 0,0 1 0,0-1 0,0 1 0,0-1 0,0 1 0,-1-1 0,1 1 0,0-1 0,0 1 0,-1-1 0,1 1 0,0-1 0,0 1 0,-1 0 0,1-1 0,-1 1 0,1 0 0,0-1 0,-1 1 0,1 0 0,-1 0 0,1-1 0,-1 1 0,1 0 0,-1 0 0,1 0 0,-1-1 0,-5 0 0,1 0 0,-1 0 0,0 0 0,1 1 0,-1 0 0,0 0 0,1 0 0,-1 1 0,0 0 0,1 0 0,-1 0 0,1 1 0,0 0 0,-1 0 0,1 0 0,0 0 0,0 1 0,-5 4 0,-1 0 0,-1 1 0,2 0 0,-1 0 0,1 2 0,1-1 0,-14 17 0,16-14 0,-1 0 0,1 0 0,1 1 0,0-1 0,1 1 0,0 1 0,1-1 0,1 1 0,-4 26 0,7-34 0,0 0 0,0 0 0,0 0 0,0 0 0,1 0 0,0 0 0,0 0 0,1 0 0,0-1 0,0 1 0,3 6 0,-3-8 0,1-1 0,-1 0 0,1 1 0,-1-1 0,1 0 0,0 0 0,1 0 0,-1-1 0,0 1 0,1-1 0,-1 0 0,1 0 0,0 0 0,-1 0 0,1-1 0,0 1 0,7 0 0,-4 0 27,1-2-1,-1 1 0,1-1 0,0 0 1,-1-1-1,1 1 0,-1-1 0,0-1 1,1 0-1,-1 0 0,0 0 0,9-5 1,7-3-596,-1-2 0,26-18 0,-9 4-6257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50.836"/>
    </inkml:context>
    <inkml:brush xml:id="br0">
      <inkml:brushProperty name="width" value="0.05" units="cm"/>
      <inkml:brushProperty name="height" value="0.05" units="cm"/>
    </inkml:brush>
  </inkml:definitions>
  <inkml:trace contextRef="#ctx0" brushRef="#br0">0 448 24575,'1'0'0,"-1"0"0,1 1 0,-1-1 0,1 0 0,-1 0 0,1 0 0,-1 1 0,1-1 0,-1 0 0,1 1 0,-1-1 0,1 0 0,-1 1 0,1-1 0,-1 0 0,0 1 0,1-1 0,-1 1 0,0-1 0,1 1 0,-1-1 0,0 1 0,1-1 0,-1 1 0,0-1 0,0 2 0,5 18 0,-4-14 0,8 51 0,-2-1 0,-2 1 0,-3 1 0,-5 58 0,3-112 0,-1 0 0,1 0 0,-1 0 0,1 0 0,-1 0 0,0 0 0,-1 0 0,1 0 0,-4 6 0,3-12 0,1-7 0,1-10 0,33-449 0,-33 463 0,0-66 0,4 0 0,14-87 0,-16 151 0,-1 1 0,1-1 0,0 1 0,1-1 0,0 1 0,5-9 0,-7 13 0,-1 1 0,1 0 0,0 0 0,0 0 0,0 0 0,0 0 0,0 0 0,0 0 0,0 0 0,0 0 0,0 1 0,0-1 0,1 0 0,-1 1 0,0-1 0,1 1 0,-1-1 0,0 1 0,1-1 0,-1 1 0,0 0 0,1 0 0,-1 0 0,1 0 0,-1 0 0,0 0 0,1 0 0,-1 0 0,0 1 0,1-1 0,-1 0 0,0 1 0,1-1 0,-1 1 0,0 0 0,1-1 0,1 2 0,8 8 0,0-1 0,-1 1 0,0 1 0,-1 0 0,0 0 0,-1 0 0,11 21 0,-5-10 0,47 80-1365,-48-73-5461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51.039"/>
    </inkml:context>
    <inkml:brush xml:id="br0">
      <inkml:brushProperty name="width" value="0.05" units="cm"/>
      <inkml:brushProperty name="height" value="0.05" units="cm"/>
    </inkml:brush>
  </inkml:definitions>
  <inkml:trace contextRef="#ctx0" brushRef="#br0">9 1 24575,'-3'0'0,"-1"3"0,3 1 0,5-1 0,5 1 0,7-2 0,4-1 0,5 0 0,1-1 0,3 0 0,-1 0 0,-1 0 0,0-3 0,-4-2-8191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52.817"/>
    </inkml:context>
    <inkml:brush xml:id="br0">
      <inkml:brushProperty name="width" value="0.05" units="cm"/>
      <inkml:brushProperty name="height" value="0.05" units="cm"/>
    </inkml:brush>
  </inkml:definitions>
  <inkml:trace contextRef="#ctx0" brushRef="#br0">29 3 24575,'0'0'0,"0"0"0,0 1 0,0-1 0,0 0 0,0 0 0,1 0 0,-1 1 0,0-1 0,0 0 0,0 0 0,0 0 0,0 1 0,1-1 0,-1 0 0,0 0 0,0 0 0,0 0 0,1 0 0,-1 0 0,0 1 0,0-1 0,1 0 0,-1 0 0,0 0 0,0 0 0,1 0 0,-1 0 0,0 0 0,0 0 0,0 0 0,1 0 0,-1 0 0,0 0 0,0 0 0,1 0 0,-1 0 0,0 0 0,0 0 0,1 0 0,-1-1 0,0 1 0,0 0 0,0 0 0,1 0 0,-1 0 0,0 0 0,0-1 0,0 1 0,0 0 0,1 0 0,-1 0 0,0-1 0,0 1 0,0 0 0,0 0 0,0 0 0,0-1 0,1 1 0,-1 0 0,0 0 0,0-1 0,0 1 0,0 0 0,0 0 0,0-1 0,0 1 0,0 0 0,0-1 0,0 8 0,0-1 0,0 0 0,0 0 0,-1 0 0,0 0 0,0 0 0,0 0 0,-4 8 0,0 7 0,-4 19 69,2 0-1,2 0 0,1 1 0,4 74 1,1-98-183,1-1 0,1 0 0,0 0 0,1-1 1,0 1-1,2-1 0,0 0 0,0 0 1,2 0-1,0-1 0,0 0 0,1-1 1,1 0-1,22 23 0,5-3-6712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53.174"/>
    </inkml:context>
    <inkml:brush xml:id="br0">
      <inkml:brushProperty name="width" value="0.05" units="cm"/>
      <inkml:brushProperty name="height" value="0.05" units="cm"/>
    </inkml:brush>
  </inkml:definitions>
  <inkml:trace contextRef="#ctx0" brushRef="#br0">91 5 24575,'0'-3'0,"3"2"0,1 4 0,3 5 0,0 7 0,3 11 0,2 10 0,-1 8 0,-2 7 0,-3 6 0,-5 3 0,-10 5 0,-12-1 0,-12 0 0,-16-6 0,0-13-8191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57.932"/>
    </inkml:context>
    <inkml:brush xml:id="br0">
      <inkml:brushProperty name="width" value="0.05" units="cm"/>
      <inkml:brushProperty name="height" value="0.05" units="cm"/>
    </inkml:brush>
  </inkml:definitions>
  <inkml:trace contextRef="#ctx0" brushRef="#br0">56 0 24575,'-2'0'0,"0"1"0,0 0 0,0-1 0,0 1 0,0 0 0,1 0 0,-1 0 0,0 0 0,0 0 0,1 0 0,-1 0 0,0 1 0,1-1 0,-1 1 0,1-1 0,0 1 0,-2 2 0,0 0 0,0 0 0,1 0 0,-1 0 0,1 0 0,0 1 0,-2 5 0,3-5 0,-1 1 0,2-1 0,-1 0 0,0 0 0,1 0 0,0 1 0,1-1 0,-1 0 0,1 0 0,0 0 0,0 0 0,0 1 0,1-2 0,0 1 0,0 0 0,0 0 0,0 0 0,5 5 0,4 4 0,1 0 0,0-1 0,0-1 0,18 13 0,-19-17 0,-1 1 0,0-1 0,-1 2 0,0-1 0,0 1 0,-1 1 0,0 0 0,8 16 0,-15-24 17,0-1-1,0 1 0,0-1 0,0 1 1,-1-1-1,0 1 0,1-1 0,-1 1 1,0-1-1,0 1 0,0 0 0,-1-1 1,1 1-1,-1-1 0,1 1 0,-1-1 1,0 1-1,0-1 0,0 0 0,-2 5 1,0-4-149,1 0 1,-1 1 0,0-1-1,0-1 1,0 1 0,0 0 0,0-1-1,-1 1 1,1-1 0,-1 0 0,1 0-1,-6 1 1,-14 5-6695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58.088"/>
    </inkml:context>
    <inkml:brush xml:id="br0">
      <inkml:brushProperty name="width" value="0.05" units="cm"/>
      <inkml:brushProperty name="height" value="0.05" units="cm"/>
    </inkml:brush>
  </inkml:definitions>
  <inkml:trace contextRef="#ctx0" brushRef="#br0">1 298 24575,'3'-6'0,"8"-11"0,4-10 0,7-6 0,5 0 0,4-2 0,4 3 0,2 4 0,0 2 0,2 7 0,-1 3 0,-1 4 0,-2 5 0,-2 3 0,-3 2 0,-7 1-8191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58.306"/>
    </inkml:context>
    <inkml:brush xml:id="br0">
      <inkml:brushProperty name="width" value="0.05" units="cm"/>
      <inkml:brushProperty name="height" value="0.05" units="cm"/>
    </inkml:brush>
  </inkml:definitions>
  <inkml:trace contextRef="#ctx0" brushRef="#br0">140 1 24575,'0'3'0,"-3"4"0,-1 4 0,0 4 0,-2 1 0,0 2 0,-3 1 0,1 0 0,-2 4 0,1 3 0,-1 1 0,1 2 0,0-1 0,-3 2 0,1-2 0,-1-3 0,2-1 0,2-6-8191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58.649"/>
    </inkml:context>
    <inkml:brush xml:id="br0">
      <inkml:brushProperty name="width" value="0.05" units="cm"/>
      <inkml:brushProperty name="height" value="0.05" units="cm"/>
    </inkml:brush>
  </inkml:definitions>
  <inkml:trace contextRef="#ctx0" brushRef="#br0">73 151 24575,'6'-14'0,"-1"-1"0,-1 0 0,0 0 0,-1 0 0,2-17 0,-5 30 0,1-2 0,-1 1 0,0-1 0,0 1 0,0-1 0,-1 1 0,1-1 0,-2-5 0,2 9 0,-1-1 0,1 1 0,0-1 0,0 1 0,0-1 0,0 1 0,-1 0 0,1-1 0,0 1 0,-1-1 0,1 1 0,0 0 0,-1-1 0,1 1 0,0 0 0,-1-1 0,1 1 0,0 0 0,-1 0 0,1-1 0,-1 1 0,1 0 0,-1 0 0,0 0 0,0 0 0,0 0 0,0 0 0,0 1 0,1-1 0,-1 0 0,0 1 0,0-1 0,1 0 0,-1 1 0,0-1 0,0 1 0,1-1 0,-1 1 0,1 0 0,-1-1 0,0 1 0,0 1 0,-4 5 0,0 0 0,0 1 0,0 0 0,1 0 0,1 0 0,-5 12 0,-13 55 0,15-51 0,2 1 0,0 0 0,1 0 0,2 0 0,0 0 0,6 47 0,-4-63 0,1-1 0,1 1 0,-1-1 0,1 0 0,1 1 0,-1-1 0,1-1 0,1 1 0,10 14 0,-11-17 0,1 0 0,0 0 0,1-1 0,-1 0 0,1 1 0,0-2 0,0 1 0,0-1 0,0 0 0,1 0 0,-1-1 0,1 0 0,0 0 0,7 1 0,-4-1 0,0-1 0,0 0 0,0-1 0,0 0 0,0 0 0,-1-1 0,1-1 0,0 0 0,16-5 0,-20 5 0,-1 0 0,1 0 0,-1-1 0,0 1 0,0-1 0,0-1 0,0 1 0,-1-1 0,1 0 0,-1 0 0,0 0 0,0 0 0,-1-1 0,1 1 0,-1-1 0,0 0 0,4-9 0,-6 13 0,0-1 0,0 1 0,-1-1 0,1 1 0,-1-1 0,1 1 0,-1-1 0,0 0 0,1 1 0,-1-1 0,0 0 0,0 1 0,0-1 0,0 1 0,-1-1 0,1 0 0,0 1 0,-1-1 0,1 1 0,-1-1 0,1 1 0,-1-1 0,0 1 0,1-1 0,-1 1 0,0 0 0,0-1 0,0 1 0,0 0 0,0 0 0,-1 0 0,1 0 0,0 0 0,0 0 0,-1 0 0,1 0 0,-1 0 0,1 1 0,-1-1 0,1 0 0,-1 1 0,-1-1 0,-3-1 0,-1 1 0,0 0 0,1 0 0,-1 1 0,0-1 0,1 2 0,-1-1 0,-13 3 0,-2 3-227,0 2-1,0 0 1,1 1-1,0 1 1,-38 25-1,38-21-6598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5:59.026"/>
    </inkml:context>
    <inkml:brush xml:id="br0">
      <inkml:brushProperty name="width" value="0.05" units="cm"/>
      <inkml:brushProperty name="height" value="0.05" units="cm"/>
    </inkml:brush>
  </inkml:definitions>
  <inkml:trace contextRef="#ctx0" brushRef="#br0">1811 294 24575,'-8'-15'0,"1"-1"0,-2 1 0,0 1 0,-1 0 0,0 0 0,-1 1 0,-1 0 0,-15-14 0,7 11 0,0 0 0,0 1 0,-2 1 0,-41-21 0,41 26-28,0 1 0,0 1 0,-1 1 0,0 1 0,0 1 1,-1 1-1,1 1 0,-1 1 0,0 1 0,1 1 0,-1 1 0,1 1 0,-43 12 0,15 0-93,0 3 0,2 1 0,1 3-1,0 2 1,-49 34 0,8 1 28,3 3 0,-150 142 0,175-143 104,4 3 0,2 2 0,3 3 0,-46 81 1,79-119-42,2 2 1,2 0 0,0 1-1,3 0 1,0 1 0,3 0 0,-7 45-1,14-64 13,1-1-1,1 1 0,0-1 0,1 1 0,1-1 0,1 1 0,0-1 0,7 20 1,-6-23 10,1-1 1,1 1 0,0-1 0,0 0 0,1-1 0,1 0 0,0 0 0,0 0 0,1-1 0,0-1-1,15 12 1,-7-8 7,0-1 1,1-1-1,1-1 0,-1 0 0,2-1 0,-1-2 0,1 0 0,0 0 0,0-2 0,27 2 0,1-2 113,0-2-1,0-3 0,64-8 0,-31-3-240,-1-4 0,-1-3 1,0-3-1,-2-4 0,85-41 1,-81 28 52,-2-4 0,-3-3 0,-1-3 0,103-90 0,-127 94 57,-2-4 0,-2-1 0,-2-2 0,44-68 0,-70 91-55,-1-1 0,-1 0 1,-2-2-1,-1 0 0,-2 0 0,0-1 0,-3-1 0,-1 0 1,-1 0-1,2-36 0,-8 51 60,-1 1-1,-1-1 1,-1 1 0,0-1-1,-1 1 1,-2 0-1,-10-30 1,10 35 2,-1-1 1,-1 1-1,0 1 0,-1-1 1,-1 1-1,1 1 0,-2-1 0,0 2 1,0-1-1,-14-10 0,4 7 15,-1 1 1,0 1-1,0 1 0,-1 1 0,0 1 0,-1 0 0,0 2 1,0 1-1,-1 1 0,-37-4 0,-3 4-356,-1 3 1,-106 10-1,10 9-3289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50.404"/>
    </inkml:context>
    <inkml:brush xml:id="br0">
      <inkml:brushProperty name="width" value="0.05" units="cm"/>
      <inkml:brushProperty name="height" value="0.05" units="cm"/>
    </inkml:brush>
  </inkml:definitions>
  <inkml:trace contextRef="#ctx0" brushRef="#br0">134 1 24575,'-4'0'0,"0"3"0,-3 4 0,-1 4 0,2 7 0,1 9 0,-1 10 0,0 10 0,-1 8 0,-1 6 0,2 6 0,-1 0 0,-3-1 0,0-3 0,-1-6 0,2-9 0,-2-10 0,2-11-8191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2.849"/>
    </inkml:context>
    <inkml:brush xml:id="br0">
      <inkml:brushProperty name="width" value="0.05" units="cm"/>
      <inkml:brushProperty name="height" value="0.05" units="cm"/>
    </inkml:brush>
  </inkml:definitions>
  <inkml:trace contextRef="#ctx0" brushRef="#br0">16 13 24575,'-3'3'0,"-4"1"0,2 0 0,5-1 0,6-1 0,5-1 0,3 0 0,0-4 0,1-1 0,0 0 0,4 1 0,6-3 0,1 1 0,-4 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3.051"/>
    </inkml:context>
    <inkml:brush xml:id="br0">
      <inkml:brushProperty name="width" value="0.05" units="cm"/>
      <inkml:brushProperty name="height" value="0.05" units="cm"/>
    </inkml:brush>
  </inkml:definitions>
  <inkml:trace contextRef="#ctx0" brushRef="#br0">0 1 24575,'0'3'0,"4"1"0,3 0 0,7 0 0,5-2 0,8-1 0,6 0 0,3-4 0,2-1 0,-5 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3.207"/>
    </inkml:context>
    <inkml:brush xml:id="br0">
      <inkml:brushProperty name="width" value="0.05" units="cm"/>
      <inkml:brushProperty name="height" value="0.05" units="cm"/>
    </inkml:brush>
  </inkml:definitions>
  <inkml:trace contextRef="#ctx0" brushRef="#br0">1 0 24575,'0'3'0,"3"1"0,4 4 0,4-1 0,3 0 0,3-3 0,4-4 0,-1-2-8191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3.379"/>
    </inkml:context>
    <inkml:brush xml:id="br0">
      <inkml:brushProperty name="width" value="0.05" units="cm"/>
      <inkml:brushProperty name="height" value="0.05" units="cm"/>
    </inkml:brush>
  </inkml:definitions>
  <inkml:trace contextRef="#ctx0" brushRef="#br0">12 0 24575,'-3'0'0,"-1"4"0,-1 3 0,5 1 0,5 3 0,8-2 0,8-1 0,7-3 0,11-2 0,8-4 0,-3-2-8191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3.630"/>
    </inkml:context>
    <inkml:brush xml:id="br0">
      <inkml:brushProperty name="width" value="0.05" units="cm"/>
      <inkml:brushProperty name="height" value="0.05" units="cm"/>
    </inkml:brush>
  </inkml:definitions>
  <inkml:trace contextRef="#ctx0" brushRef="#br0">4 0 24575,'-3'0'0,"2"0"0,5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3.836"/>
    </inkml:context>
    <inkml:brush xml:id="br0">
      <inkml:brushProperty name="width" value="0.05" units="cm"/>
      <inkml:brushProperty name="height" value="0.05" units="cm"/>
    </inkml:brush>
  </inkml:definitions>
  <inkml:trace contextRef="#ctx0" brushRef="#br0">1 12 24575,'3'0'0,"8"0"0,4 0 0,7 0 0,5-3 0,5-1 0,-4 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4.005"/>
    </inkml:context>
    <inkml:brush xml:id="br0">
      <inkml:brushProperty name="width" value="0.05" units="cm"/>
      <inkml:brushProperty name="height" value="0.05" units="cm"/>
    </inkml:brush>
  </inkml:definitions>
  <inkml:trace contextRef="#ctx0" brushRef="#br0">4 1 24575,'0'3'0,"-3"1"0,2 0 0,4-1 0,5-4 0,7-2 0,2 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4.225"/>
    </inkml:context>
    <inkml:brush xml:id="br0">
      <inkml:brushProperty name="width" value="0.05" units="cm"/>
      <inkml:brushProperty name="height" value="0.05" units="cm"/>
    </inkml:brush>
  </inkml:definitions>
  <inkml:trace contextRef="#ctx0" brushRef="#br0">1 6 24575,'0'4'0,"3"0"0,4 0 0,4-1 0,4-1 0,5 0 0,5-5 0,8-4 0,8-1 0,-3 1-8191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4.538"/>
    </inkml:context>
    <inkml:brush xml:id="br0">
      <inkml:brushProperty name="width" value="0.05" units="cm"/>
      <inkml:brushProperty name="height" value="0.05" units="cm"/>
    </inkml:brush>
  </inkml:definitions>
  <inkml:trace contextRef="#ctx0" brushRef="#br0">16 0 24575,'-4'0'0,"-3"0"0,2 0 0,5 0 0,9 0 0,9 0 0,11 0 0,0 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4.708"/>
    </inkml:context>
    <inkml:brush xml:id="br0">
      <inkml:brushProperty name="width" value="0.05" units="cm"/>
      <inkml:brushProperty name="height" value="0.05" units="cm"/>
    </inkml:brush>
  </inkml:definitions>
  <inkml:trace contextRef="#ctx0" brushRef="#br0">66 0 24575,'-6'4'0,"-6"3"0,-3 1 0,-3 2 0,6 0 0,10-2 0,9-3 0,9-2 0,3-1-8191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4:51.014"/>
    </inkml:context>
    <inkml:brush xml:id="br0">
      <inkml:brushProperty name="width" value="0.05" units="cm"/>
      <inkml:brushProperty name="height" value="0.05" units="cm"/>
    </inkml:brush>
  </inkml:definitions>
  <inkml:trace contextRef="#ctx0" brushRef="#br0">118 105 24575,'-10'253'0,"5"-214"0,-2 0 0,-1 0 0,-2 0 0,-20 48 0,24-72 0,3-5 0,-1 0 0,0-1 0,-1 1 0,0-1 0,0 0 0,-8 9 0,11-19 0,3-7 0,4-10 0,10-30 0,141-419 0,-155 463 0,1 1 0,0-1 0,-1 0 0,2 0 0,-1 1 0,4-5 0,-6 7 0,0 1 0,1-1 0,-1 1 0,0 0 0,1-1 0,-1 1 0,1 0 0,-1 0 0,1-1 0,-1 1 0,1 0 0,-1 0 0,1 0 0,-1 0 0,1-1 0,-1 1 0,1 0 0,-1 0 0,1 0 0,-1 0 0,1 0 0,0 0 0,0 1 0,0-1 0,0 1 0,0-1 0,0 1 0,0 0 0,-1-1 0,1 1 0,0 0 0,0 0 0,0-1 0,-1 1 0,1 0 0,-1 0 0,1 0 0,0 1 0,7 14 0,-1 0 0,0 1 0,5 18 0,7 21 0,-4-18 0,40 88 0,-43-103 0,0 0 0,2-1 0,20 25 0,-32-44 0,0 0 0,1 0 0,0 0 0,0 0 0,0 0 0,0-1 0,0 1 0,0-1 0,1 0 0,-1 0 0,1 0 0,0 0 0,-1-1 0,1 1 0,0-1 0,0 0 0,0 0 0,0-1 0,0 1 0,0-1 0,0 0 0,0 0 0,0 0 0,0 0 0,0-1 0,0 0 0,0 0 0,0 0 0,0 0 0,0 0 0,-1-1 0,1 0 0,0 0 0,-1 0 0,1 0 0,-1 0 0,5-5 0,3-3 0,-1 0 0,0-1 0,-1-1 0,0 1 0,0-1 0,-1-1 0,10-22 0,-1-5 0,17-56 0,-23 55 0,-1 1 0,-3-2 0,-1 1 0,-2-1 0,-2-47 0,-4 74 171,2 15-168,0 0 0,0 0 0,0 0 1,0 0-1,0 0 0,0 0 0,0 0 0,0-1 0,-1 1 1,1 0-1,0 0 0,0 0 0,0 0 0,0 0 0,0 0 0,0 0 1,0 0-1,0 0 0,-1 0 0,1 0 0,0 0 0,0 0 1,0 0-1,0 0 0,0 0 0,0 0 0,0 0 0,0 0 1,-1 0-1,1 1 0,0-1 0,0 0 0,0 0 0,0 0 1,0 0-1,0 0 0,0 0 0,0 0 0,0 0 0,0 0 0,0 0 1,-1 0-1,1 0 0,0 1 0,0-1 0,0 0 0,0 0 1,0 0-1,0 0 0,0 0 0,0 0 0,0 0 0,0 1 1,-8 22-1711,4-3-5119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4.899"/>
    </inkml:context>
    <inkml:brush xml:id="br0">
      <inkml:brushProperty name="width" value="0.05" units="cm"/>
      <inkml:brushProperty name="height" value="0.05" units="cm"/>
    </inkml:brush>
  </inkml:definitions>
  <inkml:trace contextRef="#ctx0" brushRef="#br0">9 45 24575,'-4'0'0,"0"3"0,3 1 0,5 0 0,9-1 0,7-1 0,10-4 0,10-4 0,7-2 0,5-2 0,0-3 0,0 1 0,-8 3-8191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5.067"/>
    </inkml:context>
    <inkml:brush xml:id="br0">
      <inkml:brushProperty name="width" value="0.05" units="cm"/>
      <inkml:brushProperty name="height" value="0.05" units="cm"/>
    </inkml:brush>
  </inkml:definitions>
  <inkml:trace contextRef="#ctx0" brushRef="#br0">1 1 24575,'3'3'0,"5"1"0,3-1 0,3 1 0,6-2 0,9-1 0,5-3 0,-2-2-8191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5.849"/>
    </inkml:context>
    <inkml:brush xml:id="br0">
      <inkml:brushProperty name="width" value="0.05" units="cm"/>
      <inkml:brushProperty name="height" value="0.05" units="cm"/>
    </inkml:brush>
  </inkml:definitions>
  <inkml:trace contextRef="#ctx0" brushRef="#br0">918 0 24575,'-5'80'0,"-31"152"0,21-149 0,-41 210-649,-13-3 0,-154 409-1,-214 251 188,428-932 600,5-10-100,0 1-1,-1 0 1,0-1 0,-1 0 0,1-1-1,-1 1 1,-1-1 0,-7 7-1,3-7-6295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06.157"/>
    </inkml:context>
    <inkml:brush xml:id="br0">
      <inkml:brushProperty name="width" value="0.05" units="cm"/>
      <inkml:brushProperty name="height" value="0.05" units="cm"/>
    </inkml:brush>
  </inkml:definitions>
  <inkml:trace contextRef="#ctx0" brushRef="#br0">90 1 24575,'-5'0'0,"0"0"0,1 0 0,-1 0 0,0 1 0,0 0 0,0 0 0,1 0 0,-1 1 0,-7 2 0,9-2 0,1 0 0,0 0 0,0 0 0,-1 0 0,1 0 0,0 0 0,0 0 0,1 1 0,-1-1 0,1 1 0,-1-1 0,1 1 0,0 0 0,-1-1 0,2 1 0,-1 0 0,-1 4 0,1-1 0,0 1 0,0 0 0,1 0 0,-1-1 0,1 1 0,1 0 0,-1 0 0,1-1 0,1 1 0,-1 0 0,1-1 0,0 1 0,1-1 0,-1 0 0,1 0 0,1 0 0,6 10 0,-5-10 0,-1 0 0,1 0 0,1 0 0,-1-1 0,1 0 0,0 0 0,0 0 0,0-1 0,1 0 0,0 0 0,0-1 0,0 0 0,0 0 0,0 0 0,11 1 0,-4-2 0,1 0 0,-1-2 0,0 0 0,1 0 0,-1-1 0,0-1 0,1-1 0,-1 0 0,0 0 0,0-2 0,-1 0 0,1 0 0,-1-1 0,12-8 0,-7 3 0,0-1 0,-1 0 0,0-1 0,-1-1 0,-1-1 0,0 0 0,-1-1 0,22-33 0,-27 35 171,-12 17 0,-16 23-1878,2 3-5119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20.133"/>
    </inkml:context>
    <inkml:brush xml:id="br0">
      <inkml:brushProperty name="width" value="0.05" units="cm"/>
      <inkml:brushProperty name="height" value="0.05" units="cm"/>
    </inkml:brush>
  </inkml:definitions>
  <inkml:trace contextRef="#ctx0" brushRef="#br0">84 84 24575,'-6'1'0,"-1"0"0,0 0 0,1 1 0,-1 0 0,1 0 0,0 1 0,0 0 0,0 0 0,0 0 0,-7 6 0,13-9 0,-1 0 0,1 0 0,-1 0 0,1 1 0,-1-1 0,1 0 0,0 1 0,-1-1 0,1 0 0,-1 1 0,1-1 0,0 1 0,-1-1 0,1 0 0,0 1 0,0-1 0,-1 1 0,1-1 0,0 1 0,0-1 0,0 1 0,0-1 0,-1 1 0,1-1 0,0 1 0,0 0 0,0-1 0,0 1 0,0-1 0,0 1 0,0-1 0,1 1 0,-1-1 0,0 1 0,0-1 0,0 1 0,0-1 0,1 1 0,-1-1 0,0 1 0,0-1 0,1 0 0,-1 1 0,0-1 0,1 1 0,-1-1 0,1 0 0,0 1 0,1 1 0,1-1 0,0 1 0,0-1 0,-1 0 0,1 0 0,0 0 0,0 0 0,3 0 0,21 3 0,-1-2 0,50-2 0,58-12 0,-82 7 0,1158-120-2030,-1101 115-4131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20.337"/>
    </inkml:context>
    <inkml:brush xml:id="br0">
      <inkml:brushProperty name="width" value="0.05" units="cm"/>
      <inkml:brushProperty name="height" value="0.05" units="cm"/>
    </inkml:brush>
  </inkml:definitions>
  <inkml:trace contextRef="#ctx0" brushRef="#br0">23 1 24575,'-4'3'0,"-3"4"0,-1 5 0,4 2 0,9 0 0,13-3 0,16-4 0,18-2 0,19-5 0,22-7 0,23-4 0,21-4 0,-13 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22.873"/>
    </inkml:context>
    <inkml:brush xml:id="br0">
      <inkml:brushProperty name="width" value="0.05" units="cm"/>
      <inkml:brushProperty name="height" value="0.05" units="cm"/>
    </inkml:brush>
  </inkml:definitions>
  <inkml:trace contextRef="#ctx0" brushRef="#br0">735 42 24575,'0'-2'0,"-1"1"0,1 0 0,-1-1 0,1 1 0,-1 0 0,1 0 0,-1 0 0,0 0 0,0 0 0,0 0 0,1 0 0,-1 0 0,0 0 0,0 0 0,0 0 0,0 0 0,-1 1 0,1-1 0,0 0 0,0 1 0,0-1 0,-1 1 0,-1-1 0,-30-9 0,2 6 0,0 1 0,0 2 0,-54 3 0,-91 22 0,174-24 0,-109 22 0,96-18 0,0 1 0,0 0 0,1 1 0,0 1 0,-17 10 0,28-15 0,0 0 0,0 0 0,0 1 0,1-1 0,-1 1 0,1 0 0,-1 0 0,1 0 0,0 0 0,0 0 0,1 0 0,-1 1 0,1-1 0,0 1 0,-1-1 0,0 5 0,0 5 0,1 0 0,0 0 0,1 17 0,0-16 0,0 0 0,-3 19 0,-3-8 0,-17 44 0,15-49 0,1 1 0,1-1 0,-5 34 0,9-41-170,1-1-1,1 1 0,0 0 1,1 0-1,1 0 0,0 0 1,4 15-1,6 7-6655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29.168"/>
    </inkml:context>
    <inkml:brush xml:id="br0">
      <inkml:brushProperty name="width" value="0.05" units="cm"/>
      <inkml:brushProperty name="height" value="0.05" units="cm"/>
    </inkml:brush>
  </inkml:definitions>
  <inkml:trace contextRef="#ctx0" brushRef="#br0">29 16 24575,'0'-1'0,"0"0"0,0 0 0,0 0 0,0 0 0,-1 1 0,1-1 0,0 0 0,-1 0 0,1 0 0,0 0 0,-1 1 0,1-1 0,-1 0 0,1 0 0,-1 1 0,-1-2 0,-3 1 0,1 10 0,0 51 0,4 89 0,2-57 0,0 41 179,-11 251-1723,5-347-5282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29.557"/>
    </inkml:context>
    <inkml:brush xml:id="br0">
      <inkml:brushProperty name="width" value="0.05" units="cm"/>
      <inkml:brushProperty name="height" value="0.05" units="cm"/>
    </inkml:brush>
  </inkml:definitions>
  <inkml:trace contextRef="#ctx0" brushRef="#br0">17 1 24575,'-1'0'0,"0"0"0,0 1 0,0-1 0,0 1 0,1-1 0,-1 1 0,0 0 0,0-1 0,1 1 0,-1 0 0,0-1 0,1 1 0,-1 0 0,1 0 0,-1 0 0,1 0 0,-1-1 0,1 1 0,0 0 0,-1 0 0,1 0 0,0 0 0,0 0 0,-1 0 0,1 0 0,0 0 0,0 1 0,-2 29 0,2-23 0,1 1 0,0 0 0,0-1 0,1 1 0,0-1 0,1 0 0,-1 1 0,2-1 0,-1-1 0,1 1 0,0 0 0,6 6 0,-7-9 0,1 0 0,0-1 0,1 1 0,-1-1 0,1 0 0,0-1 0,0 1 0,0-1 0,0 0 0,1 0 0,-1-1 0,1 1 0,-1-1 0,1-1 0,0 1 0,0-1 0,11 2 0,-6-3 0,0 1 0,0-1 0,0-1 0,1 0 0,-1-1 0,0 0 0,0 0 0,0-1 0,-1-1 0,1 0 0,17-9 0,-14 4 0,0 0 0,-1-1 0,0 0 0,0-1 0,-2 0 0,1-1 0,13-20 0,-2 6 0,-20 22 0,-14 18 0,-2 1-1365,-1 0-5461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04:36:29.900"/>
    </inkml:context>
    <inkml:brush xml:id="br0">
      <inkml:brushProperty name="width" value="0.05" units="cm"/>
      <inkml:brushProperty name="height" value="0.05" units="cm"/>
    </inkml:brush>
  </inkml:definitions>
  <inkml:trace contextRef="#ctx0" brushRef="#br0">7 19 24575,'-4'12'0,"4"-12"0,0 1 0,-1-1 0,1 1 0,0-1 0,-1 1 0,1-1 0,0 1 0,0-1 0,0 1 0,-1-1 0,1 1 0,0-1 0,0 1 0,0-1 0,0 1 0,0-1 0,0 1 0,0-1 0,0 1 0,0-1 0,0 1 0,0-1 0,1 1 0,-1-1 0,0 1 0,0-1 0,0 1 0,1-1 0,-1 1 0,0-1 0,1 1 0,-1-1 0,0 1 0,1-1 0,-1 0 0,0 1 0,1-1 0,-1 0 0,1 1 0,-1-1 0,1 0 0,-1 0 0,1 1 0,-1-1 0,1 0 0,-1 0 0,1 0 0,-1 0 0,1 0 0,-1 1 0,1-1 0,0 0 0,11 2 0,-1 0 0,1-1 0,0-1 0,0 1 0,0-2 0,0 0 0,20-4 0,12 0 0,436-39-1365,-459 42-5461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https://help.sap.com/docs/BTP/65de2977205c403bbc107264b8eccf4b/144e1733d0d64d58a7176e817fa6aeb3.html</a:t>
            </a:r>
            <a:endParaRPr/>
          </a:p>
        </p:txBody>
      </p:sp>
      <p:sp>
        <p:nvSpPr>
          <p:cNvPr id="843" name="Google Shape;843;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90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154"/>
          <p:cNvSpPr txBox="1">
            <a:spLocks noGrp="1"/>
          </p:cNvSpPr>
          <p:nvPr>
            <p:ph type="title"/>
          </p:nvPr>
        </p:nvSpPr>
        <p:spPr>
          <a:xfrm>
            <a:off x="609441" y="488392"/>
            <a:ext cx="10969943" cy="711081"/>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5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Image">
  <p:cSld name="Cover Image">
    <p:spTree>
      <p:nvGrpSpPr>
        <p:cNvPr id="1" name="Shape 118"/>
        <p:cNvGrpSpPr/>
        <p:nvPr/>
      </p:nvGrpSpPr>
      <p:grpSpPr>
        <a:xfrm>
          <a:off x="0" y="0"/>
          <a:ext cx="0" cy="0"/>
          <a:chOff x="0" y="0"/>
          <a:chExt cx="0" cy="0"/>
        </a:xfrm>
      </p:grpSpPr>
      <p:sp>
        <p:nvSpPr>
          <p:cNvPr id="119" name="Google Shape;119;p155"/>
          <p:cNvSpPr>
            <a:spLocks noGrp="1"/>
          </p:cNvSpPr>
          <p:nvPr>
            <p:ph type="pic" idx="2"/>
          </p:nvPr>
        </p:nvSpPr>
        <p:spPr>
          <a:xfrm>
            <a:off x="0" y="0"/>
            <a:ext cx="12188825" cy="6858000"/>
          </a:xfrm>
          <a:prstGeom prst="rect">
            <a:avLst/>
          </a:prstGeom>
          <a:noFill/>
          <a:ln>
            <a:noFill/>
          </a:ln>
        </p:spPr>
      </p:sp>
      <p:sp>
        <p:nvSpPr>
          <p:cNvPr id="120" name="Google Shape;120;p15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5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3"/>
        <p:cNvGrpSpPr/>
        <p:nvPr/>
      </p:nvGrpSpPr>
      <p:grpSpPr>
        <a:xfrm>
          <a:off x="0" y="0"/>
          <a:ext cx="0" cy="0"/>
          <a:chOff x="0" y="0"/>
          <a:chExt cx="0" cy="0"/>
        </a:xfrm>
      </p:grpSpPr>
      <p:sp>
        <p:nvSpPr>
          <p:cNvPr id="124" name="Google Shape;124;p156"/>
          <p:cNvSpPr/>
          <p:nvPr/>
        </p:nvSpPr>
        <p:spPr>
          <a:xfrm>
            <a:off x="262293" y="-15766"/>
            <a:ext cx="6065243" cy="6890306"/>
          </a:xfrm>
          <a:custGeom>
            <a:avLst/>
            <a:gdLst/>
            <a:ahLst/>
            <a:cxnLst/>
            <a:rect l="l" t="t" r="r" b="b"/>
            <a:pathLst>
              <a:path w="6065243" h="6890306" extrusionOk="0">
                <a:moveTo>
                  <a:pt x="2805601" y="0"/>
                </a:moveTo>
                <a:lnTo>
                  <a:pt x="6065243" y="0"/>
                </a:lnTo>
                <a:lnTo>
                  <a:pt x="3259642" y="6890306"/>
                </a:lnTo>
                <a:lnTo>
                  <a:pt x="0" y="6890306"/>
                </a:lnTo>
                <a:lnTo>
                  <a:pt x="2805601" y="0"/>
                </a:lnTo>
                <a:close/>
              </a:path>
            </a:pathLst>
          </a:custGeom>
          <a:solidFill>
            <a:srgbClr val="F2F2F2">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5" name="Google Shape;125;p156"/>
          <p:cNvSpPr/>
          <p:nvPr/>
        </p:nvSpPr>
        <p:spPr>
          <a:xfrm>
            <a:off x="11244627" y="4641750"/>
            <a:ext cx="944199" cy="2225205"/>
          </a:xfrm>
          <a:custGeom>
            <a:avLst/>
            <a:gdLst/>
            <a:ahLst/>
            <a:cxnLst/>
            <a:rect l="l" t="t" r="r" b="b"/>
            <a:pathLst>
              <a:path w="944199" h="2225205" extrusionOk="0">
                <a:moveTo>
                  <a:pt x="944199" y="0"/>
                </a:moveTo>
                <a:lnTo>
                  <a:pt x="944199" y="2225205"/>
                </a:lnTo>
                <a:lnTo>
                  <a:pt x="0" y="2225205"/>
                </a:lnTo>
                <a:lnTo>
                  <a:pt x="94419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6" name="Google Shape;126;p156"/>
          <p:cNvSpPr txBox="1">
            <a:spLocks noGrp="1"/>
          </p:cNvSpPr>
          <p:nvPr>
            <p:ph type="title"/>
          </p:nvPr>
        </p:nvSpPr>
        <p:spPr>
          <a:xfrm>
            <a:off x="6096000" y="1124744"/>
            <a:ext cx="4318892" cy="1296144"/>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Clr>
                <a:schemeClr val="accent2"/>
              </a:buClr>
              <a:buSzPts val="4000"/>
              <a:buFont typeface="Calibri"/>
              <a:buNone/>
              <a:defRPr sz="4000" b="1">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56"/>
          <p:cNvSpPr/>
          <p:nvPr/>
        </p:nvSpPr>
        <p:spPr>
          <a:xfrm>
            <a:off x="11047863" y="6231003"/>
            <a:ext cx="934541" cy="398360"/>
          </a:xfrm>
          <a:prstGeom prst="parallelogram">
            <a:avLst>
              <a:gd name="adj" fmla="val 40341"/>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 name="Google Shape;128;p156"/>
          <p:cNvSpPr txBox="1">
            <a:spLocks noGrp="1"/>
          </p:cNvSpPr>
          <p:nvPr>
            <p:ph type="ftr" idx="11"/>
          </p:nvPr>
        </p:nvSpPr>
        <p:spPr>
          <a:xfrm>
            <a:off x="8110636" y="6233120"/>
            <a:ext cx="2677919" cy="365125"/>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6"/>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lvl1pPr marL="0" lvl="0" indent="0" algn="ctr">
              <a:spcBef>
                <a:spcPts val="0"/>
              </a:spcBef>
              <a:buNone/>
              <a:defRPr sz="2000" b="1">
                <a:solidFill>
                  <a:schemeClr val="lt1"/>
                </a:solidFill>
                <a:latin typeface="Calibri"/>
                <a:ea typeface="Calibri"/>
                <a:cs typeface="Calibri"/>
                <a:sym typeface="Calibri"/>
              </a:defRPr>
            </a:lvl1pPr>
            <a:lvl2pPr marL="0" lvl="1" indent="0" algn="ctr">
              <a:spcBef>
                <a:spcPts val="0"/>
              </a:spcBef>
              <a:buNone/>
              <a:defRPr sz="2000" b="1">
                <a:solidFill>
                  <a:schemeClr val="lt1"/>
                </a:solidFill>
                <a:latin typeface="Calibri"/>
                <a:ea typeface="Calibri"/>
                <a:cs typeface="Calibri"/>
                <a:sym typeface="Calibri"/>
              </a:defRPr>
            </a:lvl2pPr>
            <a:lvl3pPr marL="0" lvl="2" indent="0" algn="ctr">
              <a:spcBef>
                <a:spcPts val="0"/>
              </a:spcBef>
              <a:buNone/>
              <a:defRPr sz="2000" b="1">
                <a:solidFill>
                  <a:schemeClr val="lt1"/>
                </a:solidFill>
                <a:latin typeface="Calibri"/>
                <a:ea typeface="Calibri"/>
                <a:cs typeface="Calibri"/>
                <a:sym typeface="Calibri"/>
              </a:defRPr>
            </a:lvl3pPr>
            <a:lvl4pPr marL="0" lvl="3" indent="0" algn="ctr">
              <a:spcBef>
                <a:spcPts val="0"/>
              </a:spcBef>
              <a:buNone/>
              <a:defRPr sz="2000" b="1">
                <a:solidFill>
                  <a:schemeClr val="lt1"/>
                </a:solidFill>
                <a:latin typeface="Calibri"/>
                <a:ea typeface="Calibri"/>
                <a:cs typeface="Calibri"/>
                <a:sym typeface="Calibri"/>
              </a:defRPr>
            </a:lvl4pPr>
            <a:lvl5pPr marL="0" lvl="4" indent="0" algn="ctr">
              <a:spcBef>
                <a:spcPts val="0"/>
              </a:spcBef>
              <a:buNone/>
              <a:defRPr sz="2000" b="1">
                <a:solidFill>
                  <a:schemeClr val="lt1"/>
                </a:solidFill>
                <a:latin typeface="Calibri"/>
                <a:ea typeface="Calibri"/>
                <a:cs typeface="Calibri"/>
                <a:sym typeface="Calibri"/>
              </a:defRPr>
            </a:lvl5pPr>
            <a:lvl6pPr marL="0" lvl="5" indent="0" algn="ctr">
              <a:spcBef>
                <a:spcPts val="0"/>
              </a:spcBef>
              <a:buNone/>
              <a:defRPr sz="2000" b="1">
                <a:solidFill>
                  <a:schemeClr val="lt1"/>
                </a:solidFill>
                <a:latin typeface="Calibri"/>
                <a:ea typeface="Calibri"/>
                <a:cs typeface="Calibri"/>
                <a:sym typeface="Calibri"/>
              </a:defRPr>
            </a:lvl6pPr>
            <a:lvl7pPr marL="0" lvl="6" indent="0" algn="ctr">
              <a:spcBef>
                <a:spcPts val="0"/>
              </a:spcBef>
              <a:buNone/>
              <a:defRPr sz="2000" b="1">
                <a:solidFill>
                  <a:schemeClr val="lt1"/>
                </a:solidFill>
                <a:latin typeface="Calibri"/>
                <a:ea typeface="Calibri"/>
                <a:cs typeface="Calibri"/>
                <a:sym typeface="Calibri"/>
              </a:defRPr>
            </a:lvl7pPr>
            <a:lvl8pPr marL="0" lvl="7" indent="0" algn="ctr">
              <a:spcBef>
                <a:spcPts val="0"/>
              </a:spcBef>
              <a:buNone/>
              <a:defRPr sz="2000" b="1">
                <a:solidFill>
                  <a:schemeClr val="lt1"/>
                </a:solidFill>
                <a:latin typeface="Calibri"/>
                <a:ea typeface="Calibri"/>
                <a:cs typeface="Calibri"/>
                <a:sym typeface="Calibri"/>
              </a:defRPr>
            </a:lvl8pPr>
            <a:lvl9pPr marL="0" lvl="8" indent="0" algn="ctr">
              <a:spcBef>
                <a:spcPts val="0"/>
              </a:spcBef>
              <a:buNone/>
              <a:defRPr sz="2000" b="1">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30" name="Google Shape;130;p156"/>
          <p:cNvSpPr txBox="1">
            <a:spLocks noGrp="1"/>
          </p:cNvSpPr>
          <p:nvPr>
            <p:ph type="body" idx="1"/>
          </p:nvPr>
        </p:nvSpPr>
        <p:spPr>
          <a:xfrm>
            <a:off x="6094413" y="2529840"/>
            <a:ext cx="4329112" cy="3459480"/>
          </a:xfrm>
          <a:prstGeom prst="rect">
            <a:avLst/>
          </a:prstGeom>
          <a:noFill/>
          <a:ln>
            <a:noFill/>
          </a:ln>
        </p:spPr>
        <p:txBody>
          <a:bodyPr spcFirstLastPara="1" wrap="square" lIns="121875" tIns="60925" rIns="121875" bIns="60925" anchor="t" anchorCtr="0">
            <a:normAutofit/>
          </a:bodyPr>
          <a:lstStyle>
            <a:lvl1pPr marL="457200" lvl="0" indent="-381000" algn="l">
              <a:spcBef>
                <a:spcPts val="480"/>
              </a:spcBef>
              <a:spcAft>
                <a:spcPts val="0"/>
              </a:spcAft>
              <a:buClr>
                <a:srgbClr val="595959"/>
              </a:buClr>
              <a:buSzPts val="2400"/>
              <a:buFont typeface="Noto Sans Symbols"/>
              <a:buChar char="⮚"/>
              <a:defRPr sz="2400">
                <a:solidFill>
                  <a:srgbClr val="595959"/>
                </a:solidFill>
                <a:latin typeface="Calibri"/>
                <a:ea typeface="Calibri"/>
                <a:cs typeface="Calibri"/>
                <a:sym typeface="Calibri"/>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156"/>
          <p:cNvSpPr>
            <a:spLocks noGrp="1"/>
          </p:cNvSpPr>
          <p:nvPr>
            <p:ph type="pic" idx="2"/>
          </p:nvPr>
        </p:nvSpPr>
        <p:spPr>
          <a:xfrm>
            <a:off x="0" y="476671"/>
            <a:ext cx="5103233" cy="5904656"/>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147"/>
          <p:cNvSpPr/>
          <p:nvPr/>
        </p:nvSpPr>
        <p:spPr>
          <a:xfrm>
            <a:off x="-2889" y="0"/>
            <a:ext cx="5373429" cy="6858001"/>
          </a:xfrm>
          <a:custGeom>
            <a:avLst/>
            <a:gdLst/>
            <a:ahLst/>
            <a:cxnLst/>
            <a:rect l="l" t="t" r="r" b="b"/>
            <a:pathLst>
              <a:path w="5373429" h="6858001" extrusionOk="0">
                <a:moveTo>
                  <a:pt x="0" y="0"/>
                </a:moveTo>
                <a:lnTo>
                  <a:pt x="3009869" y="0"/>
                </a:lnTo>
                <a:lnTo>
                  <a:pt x="3067925" y="33382"/>
                </a:lnTo>
                <a:cubicBezTo>
                  <a:pt x="4450129" y="873229"/>
                  <a:pt x="5373429" y="2393122"/>
                  <a:pt x="5373429" y="4128662"/>
                </a:cubicBezTo>
                <a:cubicBezTo>
                  <a:pt x="5373429" y="5120400"/>
                  <a:pt x="5071943" y="6041721"/>
                  <a:pt x="4555623" y="6805976"/>
                </a:cubicBezTo>
                <a:lnTo>
                  <a:pt x="4518627" y="6858001"/>
                </a:lnTo>
                <a:lnTo>
                  <a:pt x="0" y="6858001"/>
                </a:lnTo>
                <a:close/>
              </a:path>
            </a:pathLst>
          </a:custGeom>
          <a:gradFill>
            <a:gsLst>
              <a:gs pos="0">
                <a:schemeClr val="accent1"/>
              </a:gs>
              <a:gs pos="100000">
                <a:schemeClr val="accent6"/>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1" name="Google Shape;31;p147"/>
          <p:cNvSpPr/>
          <p:nvPr/>
        </p:nvSpPr>
        <p:spPr>
          <a:xfrm>
            <a:off x="1" y="0"/>
            <a:ext cx="4749901" cy="6858000"/>
          </a:xfrm>
          <a:custGeom>
            <a:avLst/>
            <a:gdLst/>
            <a:ahLst/>
            <a:cxnLst/>
            <a:rect l="l" t="t" r="r" b="b"/>
            <a:pathLst>
              <a:path w="4749901" h="6858000" extrusionOk="0">
                <a:moveTo>
                  <a:pt x="0" y="0"/>
                </a:moveTo>
                <a:lnTo>
                  <a:pt x="2930208" y="0"/>
                </a:lnTo>
                <a:lnTo>
                  <a:pt x="3243158" y="234020"/>
                </a:lnTo>
                <a:cubicBezTo>
                  <a:pt x="4163364" y="993441"/>
                  <a:pt x="4749901" y="2142724"/>
                  <a:pt x="4749901" y="3429000"/>
                </a:cubicBezTo>
                <a:cubicBezTo>
                  <a:pt x="4749901" y="4715276"/>
                  <a:pt x="4163364" y="5864559"/>
                  <a:pt x="3243158" y="6623981"/>
                </a:cubicBezTo>
                <a:lnTo>
                  <a:pt x="2930208" y="6858000"/>
                </a:lnTo>
                <a:lnTo>
                  <a:pt x="0" y="6858000"/>
                </a:ln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2" name="Google Shape;32;p147"/>
          <p:cNvSpPr txBox="1">
            <a:spLocks noGrp="1"/>
          </p:cNvSpPr>
          <p:nvPr>
            <p:ph type="title"/>
          </p:nvPr>
        </p:nvSpPr>
        <p:spPr>
          <a:xfrm>
            <a:off x="582007" y="1700808"/>
            <a:ext cx="4432285" cy="1900971"/>
          </a:xfrm>
          <a:prstGeom prst="rect">
            <a:avLst/>
          </a:prstGeom>
          <a:noFill/>
          <a:ln>
            <a:noFill/>
          </a:ln>
        </p:spPr>
        <p:txBody>
          <a:bodyPr spcFirstLastPara="1" wrap="square" lIns="0" tIns="60925" rIns="0" bIns="60925" anchor="b" anchorCtr="0">
            <a:noAutofit/>
          </a:bodyPr>
          <a:lstStyle>
            <a:lvl1pPr lvl="0" algn="l">
              <a:spcBef>
                <a:spcPts val="0"/>
              </a:spcBef>
              <a:spcAft>
                <a:spcPts val="0"/>
              </a:spcAft>
              <a:buClr>
                <a:schemeClr val="lt1"/>
              </a:buClr>
              <a:buSzPts val="4400"/>
              <a:buFont typeface="Quattrocento Sans"/>
              <a:buNone/>
              <a:defRPr sz="4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47"/>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7"/>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7"/>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147"/>
          <p:cNvSpPr txBox="1">
            <a:spLocks noGrp="1"/>
          </p:cNvSpPr>
          <p:nvPr>
            <p:ph type="body" idx="1"/>
          </p:nvPr>
        </p:nvSpPr>
        <p:spPr>
          <a:xfrm>
            <a:off x="582613" y="3602206"/>
            <a:ext cx="3279775" cy="1900237"/>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lt1"/>
              </a:buClr>
              <a:buSzPts val="1600"/>
              <a:buNone/>
              <a:defRPr sz="1600">
                <a:solidFill>
                  <a:schemeClr val="lt1"/>
                </a:solidFill>
              </a:defRPr>
            </a:lvl1pPr>
            <a:lvl2pPr marL="914400" lvl="1" indent="-228600" algn="l">
              <a:spcBef>
                <a:spcPts val="320"/>
              </a:spcBef>
              <a:spcAft>
                <a:spcPts val="0"/>
              </a:spcAft>
              <a:buClr>
                <a:schemeClr val="lt1"/>
              </a:buClr>
              <a:buSzPts val="1600"/>
              <a:buNone/>
              <a:defRPr sz="1600">
                <a:solidFill>
                  <a:schemeClr val="lt1"/>
                </a:solidFill>
              </a:defRPr>
            </a:lvl2pPr>
            <a:lvl3pPr marL="1371600" lvl="2" indent="-228600" algn="l">
              <a:spcBef>
                <a:spcPts val="320"/>
              </a:spcBef>
              <a:spcAft>
                <a:spcPts val="0"/>
              </a:spcAft>
              <a:buClr>
                <a:schemeClr val="lt1"/>
              </a:buClr>
              <a:buSzPts val="1600"/>
              <a:buNone/>
              <a:defRPr sz="1600">
                <a:solidFill>
                  <a:schemeClr val="lt1"/>
                </a:solidFill>
              </a:defRPr>
            </a:lvl3pPr>
            <a:lvl4pPr marL="1828800" lvl="3" indent="-228600" algn="l">
              <a:spcBef>
                <a:spcPts val="320"/>
              </a:spcBef>
              <a:spcAft>
                <a:spcPts val="0"/>
              </a:spcAft>
              <a:buClr>
                <a:schemeClr val="lt1"/>
              </a:buClr>
              <a:buSzPts val="1600"/>
              <a:buNone/>
              <a:defRPr sz="1600">
                <a:solidFill>
                  <a:schemeClr val="lt1"/>
                </a:solidFill>
              </a:defRPr>
            </a:lvl4pPr>
            <a:lvl5pPr marL="2286000" lvl="4" indent="-228600" algn="l">
              <a:spcBef>
                <a:spcPts val="320"/>
              </a:spcBef>
              <a:spcAft>
                <a:spcPts val="0"/>
              </a:spcAft>
              <a:buClr>
                <a:schemeClr val="lt1"/>
              </a:buClr>
              <a:buSzPts val="1600"/>
              <a:buNone/>
              <a:defRPr sz="16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37"/>
        <p:cNvGrpSpPr/>
        <p:nvPr/>
      </p:nvGrpSpPr>
      <p:grpSpPr>
        <a:xfrm>
          <a:off x="0" y="0"/>
          <a:ext cx="0" cy="0"/>
          <a:chOff x="0" y="0"/>
          <a:chExt cx="0" cy="0"/>
        </a:xfrm>
      </p:grpSpPr>
      <p:sp>
        <p:nvSpPr>
          <p:cNvPr id="38" name="Google Shape;38;p148"/>
          <p:cNvSpPr/>
          <p:nvPr/>
        </p:nvSpPr>
        <p:spPr>
          <a:xfrm>
            <a:off x="0" y="0"/>
            <a:ext cx="4619558" cy="6858000"/>
          </a:xfrm>
          <a:prstGeom prst="rect">
            <a:avLst/>
          </a:pr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9" name="Google Shape;39;p148"/>
          <p:cNvSpPr/>
          <p:nvPr/>
        </p:nvSpPr>
        <p:spPr>
          <a:xfrm rot="1478791">
            <a:off x="659862" y="-879949"/>
            <a:ext cx="4884899" cy="6963279"/>
          </a:xfrm>
          <a:custGeom>
            <a:avLst/>
            <a:gdLst/>
            <a:ahLst/>
            <a:cxnLst/>
            <a:rect l="l" t="t" r="r" b="b"/>
            <a:pathLst>
              <a:path w="4884899" h="6963279" extrusionOk="0">
                <a:moveTo>
                  <a:pt x="203954" y="1646235"/>
                </a:moveTo>
                <a:lnTo>
                  <a:pt x="3791945" y="0"/>
                </a:lnTo>
                <a:lnTo>
                  <a:pt x="3856353" y="65510"/>
                </a:lnTo>
                <a:cubicBezTo>
                  <a:pt x="4478833" y="754104"/>
                  <a:pt x="4884899" y="1885242"/>
                  <a:pt x="4884899" y="3163913"/>
                </a:cubicBezTo>
                <a:cubicBezTo>
                  <a:pt x="4884899" y="5262245"/>
                  <a:pt x="3791377" y="6963279"/>
                  <a:pt x="2442450" y="6963279"/>
                </a:cubicBezTo>
                <a:cubicBezTo>
                  <a:pt x="1093522" y="6963279"/>
                  <a:pt x="0" y="5262245"/>
                  <a:pt x="0" y="3163913"/>
                </a:cubicBezTo>
                <a:cubicBezTo>
                  <a:pt x="0" y="2639331"/>
                  <a:pt x="68346" y="2139579"/>
                  <a:pt x="191941" y="1685029"/>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0" name="Google Shape;40;p148"/>
          <p:cNvSpPr/>
          <p:nvPr/>
        </p:nvSpPr>
        <p:spPr>
          <a:xfrm rot="2150186">
            <a:off x="1041565" y="-955093"/>
            <a:ext cx="4536504" cy="6965899"/>
          </a:xfrm>
          <a:custGeom>
            <a:avLst/>
            <a:gdLst/>
            <a:ahLst/>
            <a:cxnLst/>
            <a:rect l="l" t="t" r="r" b="b"/>
            <a:pathLst>
              <a:path w="4536504" h="6965899" extrusionOk="0">
                <a:moveTo>
                  <a:pt x="254007" y="1819471"/>
                </a:moveTo>
                <a:lnTo>
                  <a:pt x="2773388" y="0"/>
                </a:lnTo>
                <a:lnTo>
                  <a:pt x="2942761" y="67744"/>
                </a:lnTo>
                <a:cubicBezTo>
                  <a:pt x="3866095" y="514480"/>
                  <a:pt x="4536504" y="1854207"/>
                  <a:pt x="4536504" y="3437507"/>
                </a:cubicBezTo>
                <a:cubicBezTo>
                  <a:pt x="4536504" y="5386184"/>
                  <a:pt x="3520973" y="6965899"/>
                  <a:pt x="2268252" y="6965899"/>
                </a:cubicBezTo>
                <a:cubicBezTo>
                  <a:pt x="1015531" y="6965899"/>
                  <a:pt x="0" y="5386184"/>
                  <a:pt x="0" y="3437507"/>
                </a:cubicBezTo>
                <a:cubicBezTo>
                  <a:pt x="0" y="2950338"/>
                  <a:pt x="63471" y="2486229"/>
                  <a:pt x="178251" y="2064098"/>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1" name="Google Shape;41;p148"/>
          <p:cNvSpPr/>
          <p:nvPr/>
        </p:nvSpPr>
        <p:spPr>
          <a:xfrm>
            <a:off x="516501" y="0"/>
            <a:ext cx="8834816" cy="6858000"/>
          </a:xfrm>
          <a:custGeom>
            <a:avLst/>
            <a:gdLst/>
            <a:ahLst/>
            <a:cxnLst/>
            <a:rect l="l" t="t" r="r" b="b"/>
            <a:pathLst>
              <a:path w="8834816" h="6858000" extrusionOk="0">
                <a:moveTo>
                  <a:pt x="3199584" y="0"/>
                </a:moveTo>
                <a:lnTo>
                  <a:pt x="5635232" y="0"/>
                </a:lnTo>
                <a:lnTo>
                  <a:pt x="5731010" y="27198"/>
                </a:lnTo>
                <a:cubicBezTo>
                  <a:pt x="7529198" y="586493"/>
                  <a:pt x="8834816" y="2263779"/>
                  <a:pt x="8834816" y="4246008"/>
                </a:cubicBezTo>
                <a:cubicBezTo>
                  <a:pt x="8834816" y="5160884"/>
                  <a:pt x="8556697" y="6010801"/>
                  <a:pt x="8080391" y="6715824"/>
                </a:cubicBezTo>
                <a:lnTo>
                  <a:pt x="7974075" y="6858000"/>
                </a:lnTo>
                <a:lnTo>
                  <a:pt x="860743" y="6858000"/>
                </a:lnTo>
                <a:lnTo>
                  <a:pt x="754425" y="6715824"/>
                </a:lnTo>
                <a:cubicBezTo>
                  <a:pt x="278121" y="6010801"/>
                  <a:pt x="0" y="5160884"/>
                  <a:pt x="0" y="4246008"/>
                </a:cubicBezTo>
                <a:cubicBezTo>
                  <a:pt x="0" y="2263779"/>
                  <a:pt x="1305618" y="586493"/>
                  <a:pt x="3103806" y="271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2" name="Google Shape;42;p148"/>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8"/>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8"/>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48"/>
          <p:cNvSpPr txBox="1">
            <a:spLocks noGrp="1"/>
          </p:cNvSpPr>
          <p:nvPr>
            <p:ph type="title"/>
          </p:nvPr>
        </p:nvSpPr>
        <p:spPr>
          <a:xfrm>
            <a:off x="7534572" y="332656"/>
            <a:ext cx="4044812" cy="19302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a:xfrm>
            <a:off x="203147" y="6375400"/>
            <a:ext cx="2844059" cy="365125"/>
          </a:xfrm>
        </p:spPr>
        <p:txBody>
          <a:bodyPr/>
          <a:lstStyle>
            <a:lvl1pPr algn="l">
              <a:defRPr/>
            </a:lvl1pPr>
          </a:lstStyle>
          <a:p>
            <a:fld id="{B6F15528-21DE-4FAA-801E-634DDDAF4B2B}" type="slidenum">
              <a:rPr lang="en-US" smtClean="0"/>
              <a:pPr/>
              <a:t>‹#›</a:t>
            </a:fld>
            <a:endParaRPr lang="en-US"/>
          </a:p>
        </p:txBody>
      </p:sp>
      <p:sp>
        <p:nvSpPr>
          <p:cNvPr id="6" name="Title 1"/>
          <p:cNvSpPr>
            <a:spLocks noGrp="1"/>
          </p:cNvSpPr>
          <p:nvPr>
            <p:ph type="title" hasCustomPrompt="1"/>
          </p:nvPr>
        </p:nvSpPr>
        <p:spPr>
          <a:xfrm>
            <a:off x="222045" y="279401"/>
            <a:ext cx="10969943" cy="711201"/>
          </a:xfrm>
          <a:prstGeom prst="rect">
            <a:avLst/>
          </a:prstGeom>
        </p:spPr>
        <p:txBody>
          <a:bodyPr/>
          <a:lstStyle>
            <a:lvl1pPr>
              <a:defRPr sz="3466">
                <a:gradFill>
                  <a:gsLst>
                    <a:gs pos="0">
                      <a:srgbClr val="002060"/>
                    </a:gs>
                    <a:gs pos="100000">
                      <a:srgbClr val="0070C0"/>
                    </a:gs>
                  </a:gsLst>
                  <a:lin ang="5400000" scaled="0"/>
                </a:gradFill>
                <a:latin typeface="Cooper Black" panose="0208090404030B020404" pitchFamily="18" charset="0"/>
              </a:defRPr>
            </a:lvl1pPr>
          </a:lstStyle>
          <a:p>
            <a:r>
              <a:rPr lang="en-US" dirty="0"/>
              <a:t>Click to edit title style</a:t>
            </a:r>
          </a:p>
        </p:txBody>
      </p:sp>
      <p:pic>
        <p:nvPicPr>
          <p:cNvPr id="8" name="Picture 7" descr="A yellow circle with black letters and a black background&#10;&#10;Description automatically generated">
            <a:extLst>
              <a:ext uri="{FF2B5EF4-FFF2-40B4-BE49-F238E27FC236}">
                <a16:creationId xmlns:a16="http://schemas.microsoft.com/office/drawing/2014/main" id="{547D5447-D822-E114-D105-30608DBB5E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810" y="76201"/>
            <a:ext cx="658210" cy="650287"/>
          </a:xfrm>
          <a:prstGeom prst="rect">
            <a:avLst/>
          </a:prstGeom>
        </p:spPr>
      </p:pic>
    </p:spTree>
    <p:extLst>
      <p:ext uri="{BB962C8B-B14F-4D97-AF65-F5344CB8AC3E}">
        <p14:creationId xmlns:p14="http://schemas.microsoft.com/office/powerpoint/2010/main" val="2342956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76201"/>
            <a:ext cx="10969943" cy="8128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5383398"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6195986" y="1295400"/>
            <a:ext cx="5383398" cy="4876800"/>
          </a:xfrm>
        </p:spPr>
        <p:txBody>
          <a:bodyPr>
            <a:normAutofit/>
          </a:bodyPr>
          <a:lstStyle>
            <a:lvl1pPr marL="0" inden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3233298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46"/>
        <p:cNvGrpSpPr/>
        <p:nvPr/>
      </p:nvGrpSpPr>
      <p:grpSpPr>
        <a:xfrm>
          <a:off x="0" y="0"/>
          <a:ext cx="0" cy="0"/>
          <a:chOff x="0" y="0"/>
          <a:chExt cx="0" cy="0"/>
        </a:xfrm>
      </p:grpSpPr>
      <p:sp>
        <p:nvSpPr>
          <p:cNvPr id="47" name="Google Shape;47;p149"/>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9"/>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49"/>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49"/>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t"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9"/>
          <p:cNvSpPr txBox="1">
            <a:spLocks noGrp="1"/>
          </p:cNvSpPr>
          <p:nvPr>
            <p:ph type="body" idx="1"/>
          </p:nvPr>
        </p:nvSpPr>
        <p:spPr>
          <a:xfrm>
            <a:off x="609600" y="188913"/>
            <a:ext cx="5700713" cy="360362"/>
          </a:xfrm>
          <a:prstGeom prst="rect">
            <a:avLst/>
          </a:prstGeom>
          <a:noFill/>
          <a:ln>
            <a:noFill/>
          </a:ln>
        </p:spPr>
        <p:txBody>
          <a:bodyPr spcFirstLastPara="1" wrap="square" lIns="0" tIns="60925" rIns="0" bIns="60925" anchor="t" anchorCtr="0">
            <a:noAutofit/>
          </a:bodyPr>
          <a:lstStyle>
            <a:lvl1pPr marL="457200" lvl="0" indent="-228600" algn="l">
              <a:spcBef>
                <a:spcPts val="400"/>
              </a:spcBef>
              <a:spcAft>
                <a:spcPts val="0"/>
              </a:spcAft>
              <a:buClr>
                <a:schemeClr val="dk1"/>
              </a:buClr>
              <a:buSzPts val="2000"/>
              <a:buNone/>
              <a:defRPr sz="2000"/>
            </a:lvl1pPr>
            <a:lvl2pPr marL="914400" lvl="1" indent="-228600" algn="l">
              <a:spcBef>
                <a:spcPts val="400"/>
              </a:spcBef>
              <a:spcAft>
                <a:spcPts val="0"/>
              </a:spcAft>
              <a:buClr>
                <a:schemeClr val="dk1"/>
              </a:buClr>
              <a:buSzPts val="2000"/>
              <a:buNone/>
              <a:defRPr sz="2000"/>
            </a:lvl2pPr>
            <a:lvl3pPr marL="1371600" lvl="2" indent="-228600" algn="l">
              <a:spcBef>
                <a:spcPts val="400"/>
              </a:spcBef>
              <a:spcAft>
                <a:spcPts val="0"/>
              </a:spcAft>
              <a:buClr>
                <a:schemeClr val="dk1"/>
              </a:buClr>
              <a:buSzPts val="2000"/>
              <a:buNone/>
              <a:defRPr sz="2000"/>
            </a:lvl3pPr>
            <a:lvl4pPr marL="1828800" lvl="3" indent="-228600" algn="l">
              <a:spcBef>
                <a:spcPts val="400"/>
              </a:spcBef>
              <a:spcAft>
                <a:spcPts val="0"/>
              </a:spcAft>
              <a:buClr>
                <a:schemeClr val="dk1"/>
              </a:buClr>
              <a:buSzPts val="2000"/>
              <a:buNone/>
              <a:defRPr sz="2000"/>
            </a:lvl4pPr>
            <a:lvl5pPr marL="2286000" lvl="4" indent="-228600" algn="l">
              <a:spcBef>
                <a:spcPts val="400"/>
              </a:spcBef>
              <a:spcAft>
                <a:spcPts val="0"/>
              </a:spcAft>
              <a:buClr>
                <a:schemeClr val="dk1"/>
              </a:buClr>
              <a:buSzPts val="2000"/>
              <a:buNone/>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2/5/2025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388185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Title Slide" type="title">
  <p:cSld name="1_Title Slide">
    <p:spTree>
      <p:nvGrpSpPr>
        <p:cNvPr id="1" name="Shape 65"/>
        <p:cNvGrpSpPr/>
        <p:nvPr/>
      </p:nvGrpSpPr>
      <p:grpSpPr>
        <a:xfrm>
          <a:off x="0" y="0"/>
          <a:ext cx="0" cy="0"/>
          <a:chOff x="0" y="0"/>
          <a:chExt cx="0" cy="0"/>
        </a:xfrm>
      </p:grpSpPr>
      <p:sp>
        <p:nvSpPr>
          <p:cNvPr id="66" name="Google Shape;66;p152"/>
          <p:cNvSpPr txBox="1">
            <a:spLocks noGrp="1"/>
          </p:cNvSpPr>
          <p:nvPr>
            <p:ph type="ctrTitle"/>
          </p:nvPr>
        </p:nvSpPr>
        <p:spPr>
          <a:xfrm>
            <a:off x="1523603" y="1121833"/>
            <a:ext cx="9141619" cy="2387600"/>
          </a:xfrm>
          <a:prstGeom prst="rect">
            <a:avLst/>
          </a:prstGeom>
          <a:noFill/>
          <a:ln>
            <a:noFill/>
          </a:ln>
        </p:spPr>
        <p:txBody>
          <a:bodyPr spcFirstLastPara="1" wrap="square" lIns="0" tIns="60925" rIns="0" bIns="60925" anchor="b" anchorCtr="0">
            <a:normAutofit/>
          </a:bodyPr>
          <a:lstStyle>
            <a:lvl1pPr lvl="0" algn="ctr">
              <a:spcBef>
                <a:spcPts val="0"/>
              </a:spcBef>
              <a:spcAft>
                <a:spcPts val="0"/>
              </a:spcAft>
              <a:buClr>
                <a:schemeClr val="accent1"/>
              </a:buClr>
              <a:buSzPts val="7998"/>
              <a:buFont typeface="Quattrocento Sans"/>
              <a:buNone/>
              <a:defRPr sz="7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2"/>
          <p:cNvSpPr txBox="1">
            <a:spLocks noGrp="1"/>
          </p:cNvSpPr>
          <p:nvPr>
            <p:ph type="subTitle" idx="1"/>
          </p:nvPr>
        </p:nvSpPr>
        <p:spPr>
          <a:xfrm>
            <a:off x="1523603" y="3602568"/>
            <a:ext cx="9141619" cy="1655233"/>
          </a:xfrm>
          <a:prstGeom prst="rect">
            <a:avLst/>
          </a:prstGeom>
          <a:noFill/>
          <a:ln>
            <a:noFill/>
          </a:ln>
        </p:spPr>
        <p:txBody>
          <a:bodyPr spcFirstLastPara="1" wrap="square" lIns="0" tIns="60925" rIns="0" bIns="60925" anchor="t" anchorCtr="0">
            <a:normAutofit/>
          </a:bodyPr>
          <a:lstStyle>
            <a:lvl1pPr lvl="0" algn="ctr">
              <a:spcBef>
                <a:spcPts val="640"/>
              </a:spcBef>
              <a:spcAft>
                <a:spcPts val="0"/>
              </a:spcAft>
              <a:buClr>
                <a:schemeClr val="dk1"/>
              </a:buClr>
              <a:buSzPts val="3199"/>
              <a:buNone/>
              <a:defRPr sz="3199"/>
            </a:lvl1pPr>
            <a:lvl2pPr lvl="1" algn="ctr">
              <a:spcBef>
                <a:spcPts val="533"/>
              </a:spcBef>
              <a:spcAft>
                <a:spcPts val="0"/>
              </a:spcAft>
              <a:buClr>
                <a:schemeClr val="dk1"/>
              </a:buClr>
              <a:buSzPts val="2666"/>
              <a:buNone/>
              <a:defRPr sz="2666"/>
            </a:lvl2pPr>
            <a:lvl3pPr lvl="2" algn="ctr">
              <a:spcBef>
                <a:spcPts val="480"/>
              </a:spcBef>
              <a:spcAft>
                <a:spcPts val="0"/>
              </a:spcAft>
              <a:buClr>
                <a:schemeClr val="dk1"/>
              </a:buClr>
              <a:buSzPts val="2399"/>
              <a:buNone/>
              <a:defRPr sz="2399"/>
            </a:lvl3pPr>
            <a:lvl4pPr lvl="3" algn="ctr">
              <a:spcBef>
                <a:spcPts val="427"/>
              </a:spcBef>
              <a:spcAft>
                <a:spcPts val="0"/>
              </a:spcAft>
              <a:buClr>
                <a:schemeClr val="dk1"/>
              </a:buClr>
              <a:buSzPts val="2133"/>
              <a:buNone/>
              <a:defRPr sz="2133"/>
            </a:lvl4pPr>
            <a:lvl5pPr lvl="4" algn="ctr">
              <a:spcBef>
                <a:spcPts val="427"/>
              </a:spcBef>
              <a:spcAft>
                <a:spcPts val="0"/>
              </a:spcAft>
              <a:buClr>
                <a:schemeClr val="dk1"/>
              </a:buClr>
              <a:buSzPts val="2133"/>
              <a:buNone/>
              <a:defRPr sz="2133"/>
            </a:lvl5pPr>
            <a:lvl6pPr lvl="5" algn="ctr">
              <a:spcBef>
                <a:spcPts val="427"/>
              </a:spcBef>
              <a:spcAft>
                <a:spcPts val="0"/>
              </a:spcAft>
              <a:buClr>
                <a:schemeClr val="dk1"/>
              </a:buClr>
              <a:buSzPts val="2133"/>
              <a:buNone/>
              <a:defRPr sz="2133"/>
            </a:lvl6pPr>
            <a:lvl7pPr lvl="6" algn="ctr">
              <a:spcBef>
                <a:spcPts val="427"/>
              </a:spcBef>
              <a:spcAft>
                <a:spcPts val="0"/>
              </a:spcAft>
              <a:buClr>
                <a:schemeClr val="dk1"/>
              </a:buClr>
              <a:buSzPts val="2133"/>
              <a:buNone/>
              <a:defRPr sz="2133"/>
            </a:lvl7pPr>
            <a:lvl8pPr lvl="7" algn="ctr">
              <a:spcBef>
                <a:spcPts val="427"/>
              </a:spcBef>
              <a:spcAft>
                <a:spcPts val="0"/>
              </a:spcAft>
              <a:buClr>
                <a:schemeClr val="dk1"/>
              </a:buClr>
              <a:buSzPts val="2133"/>
              <a:buNone/>
              <a:defRPr sz="2133"/>
            </a:lvl8pPr>
            <a:lvl9pPr lvl="8" algn="ctr">
              <a:spcBef>
                <a:spcPts val="427"/>
              </a:spcBef>
              <a:spcAft>
                <a:spcPts val="0"/>
              </a:spcAft>
              <a:buClr>
                <a:schemeClr val="dk1"/>
              </a:buClr>
              <a:buSzPts val="2133"/>
              <a:buNone/>
              <a:defRPr sz="2133"/>
            </a:lvl9pPr>
          </a:lstStyle>
          <a:p>
            <a:endParaRPr/>
          </a:p>
        </p:txBody>
      </p:sp>
      <p:sp>
        <p:nvSpPr>
          <p:cNvPr id="68" name="Google Shape;68;p152"/>
          <p:cNvSpPr txBox="1">
            <a:spLocks noGrp="1"/>
          </p:cNvSpPr>
          <p:nvPr>
            <p:ph type="dt" idx="10"/>
          </p:nvPr>
        </p:nvSpPr>
        <p:spPr>
          <a:xfrm>
            <a:off x="837982" y="6356351"/>
            <a:ext cx="2742486" cy="366183"/>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52"/>
          <p:cNvSpPr txBox="1">
            <a:spLocks noGrp="1"/>
          </p:cNvSpPr>
          <p:nvPr>
            <p:ph type="ftr" idx="11"/>
          </p:nvPr>
        </p:nvSpPr>
        <p:spPr>
          <a:xfrm>
            <a:off x="4037549" y="6356351"/>
            <a:ext cx="4113728" cy="366183"/>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2"/>
          <p:cNvSpPr txBox="1">
            <a:spLocks noGrp="1"/>
          </p:cNvSpPr>
          <p:nvPr>
            <p:ph type="sldNum" idx="12"/>
          </p:nvPr>
        </p:nvSpPr>
        <p:spPr>
          <a:xfrm>
            <a:off x="8608357" y="6356351"/>
            <a:ext cx="2742486" cy="366183"/>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9860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extLst>
      <p:ext uri="{BB962C8B-B14F-4D97-AF65-F5344CB8AC3E}">
        <p14:creationId xmlns:p14="http://schemas.microsoft.com/office/powerpoint/2010/main" val="3178341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52"/>
        <p:cNvGrpSpPr/>
        <p:nvPr/>
      </p:nvGrpSpPr>
      <p:grpSpPr>
        <a:xfrm>
          <a:off x="0" y="0"/>
          <a:ext cx="0" cy="0"/>
          <a:chOff x="0" y="0"/>
          <a:chExt cx="0" cy="0"/>
        </a:xfrm>
      </p:grpSpPr>
      <p:sp>
        <p:nvSpPr>
          <p:cNvPr id="53" name="Google Shape;53;p150"/>
          <p:cNvSpPr/>
          <p:nvPr/>
        </p:nvSpPr>
        <p:spPr>
          <a:xfrm>
            <a:off x="0" y="5301208"/>
            <a:ext cx="9982844" cy="1556792"/>
          </a:xfrm>
          <a:prstGeom prst="rect">
            <a:avLst/>
          </a:prstGeom>
          <a:solidFill>
            <a:srgbClr val="E2F2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4" name="Google Shape;54;p150"/>
          <p:cNvSpPr/>
          <p:nvPr/>
        </p:nvSpPr>
        <p:spPr>
          <a:xfrm>
            <a:off x="8019064" y="1628800"/>
            <a:ext cx="4169761"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rgbClr val="E3F2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5" name="Google Shape;55;p150"/>
          <p:cNvSpPr/>
          <p:nvPr/>
        </p:nvSpPr>
        <p:spPr>
          <a:xfrm>
            <a:off x="8261267" y="1628800"/>
            <a:ext cx="3927559"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6" name="Google Shape;56;p150"/>
          <p:cNvSpPr txBox="1">
            <a:spLocks noGrp="1"/>
          </p:cNvSpPr>
          <p:nvPr>
            <p:ph type="title"/>
          </p:nvPr>
        </p:nvSpPr>
        <p:spPr>
          <a:xfrm>
            <a:off x="609442" y="274639"/>
            <a:ext cx="4404850" cy="135416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4000"/>
              <a:buFont typeface="Quattrocento Sans"/>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5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50"/>
          <p:cNvSpPr txBox="1">
            <a:spLocks noGrp="1"/>
          </p:cNvSpPr>
          <p:nvPr>
            <p:ph type="body" idx="1"/>
          </p:nvPr>
        </p:nvSpPr>
        <p:spPr>
          <a:xfrm>
            <a:off x="609600" y="1772815"/>
            <a:ext cx="5196780" cy="864097"/>
          </a:xfrm>
          <a:prstGeom prst="rect">
            <a:avLst/>
          </a:prstGeom>
          <a:noFill/>
          <a:ln>
            <a:noFill/>
          </a:ln>
        </p:spPr>
        <p:txBody>
          <a:bodyPr spcFirstLastPara="1" wrap="square" lIns="0" tIns="60925" rIns="0" bIns="60925" anchor="t" anchorCtr="0">
            <a:normAutofit/>
          </a:bodyPr>
          <a:lstStyle>
            <a:lvl1pPr marL="457200" lvl="0" indent="-228600" algn="l">
              <a:spcBef>
                <a:spcPts val="360"/>
              </a:spcBef>
              <a:spcAft>
                <a:spcPts val="0"/>
              </a:spcAft>
              <a:buClr>
                <a:schemeClr val="dk1"/>
              </a:buClr>
              <a:buSzPts val="1800"/>
              <a:buNone/>
              <a:defRPr sz="1800"/>
            </a:lvl1pPr>
            <a:lvl2pPr marL="914400" lvl="1" indent="-228600" algn="l">
              <a:spcBef>
                <a:spcPts val="360"/>
              </a:spcBef>
              <a:spcAft>
                <a:spcPts val="0"/>
              </a:spcAft>
              <a:buClr>
                <a:schemeClr val="dk1"/>
              </a:buClr>
              <a:buSzPts val="1800"/>
              <a:buNone/>
              <a:defRPr sz="1800"/>
            </a:lvl2pPr>
            <a:lvl3pPr marL="1371600" lvl="2" indent="-228600" algn="l">
              <a:spcBef>
                <a:spcPts val="360"/>
              </a:spcBef>
              <a:spcAft>
                <a:spcPts val="0"/>
              </a:spcAft>
              <a:buClr>
                <a:schemeClr val="dk1"/>
              </a:buClr>
              <a:buSzPts val="1800"/>
              <a:buNone/>
              <a:defRPr sz="1800"/>
            </a:lvl3pPr>
            <a:lvl4pPr marL="1828800" lvl="3" indent="-228600" algn="l">
              <a:spcBef>
                <a:spcPts val="360"/>
              </a:spcBef>
              <a:spcAft>
                <a:spcPts val="0"/>
              </a:spcAft>
              <a:buClr>
                <a:schemeClr val="dk1"/>
              </a:buClr>
              <a:buSzPts val="1800"/>
              <a:buNone/>
              <a:defRPr sz="1800"/>
            </a:lvl4pPr>
            <a:lvl5pPr marL="2286000" lvl="4" indent="-228600" algn="l">
              <a:spcBef>
                <a:spcPts val="360"/>
              </a:spcBef>
              <a:spcAft>
                <a:spcPts val="0"/>
              </a:spcAft>
              <a:buClr>
                <a:schemeClr val="dk1"/>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228921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383021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815421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6115914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0"/>
        <p:cNvGrpSpPr/>
        <p:nvPr/>
      </p:nvGrpSpPr>
      <p:grpSpPr>
        <a:xfrm>
          <a:off x="0" y="0"/>
          <a:ext cx="0" cy="0"/>
          <a:chOff x="0" y="0"/>
          <a:chExt cx="0" cy="0"/>
        </a:xfrm>
      </p:grpSpPr>
      <p:sp>
        <p:nvSpPr>
          <p:cNvPr id="431" name="Google Shape;431;p174"/>
          <p:cNvSpPr txBox="1">
            <a:spLocks noGrp="1"/>
          </p:cNvSpPr>
          <p:nvPr>
            <p:ph type="title"/>
          </p:nvPr>
        </p:nvSpPr>
        <p:spPr>
          <a:xfrm>
            <a:off x="831634" y="1709740"/>
            <a:ext cx="10512862"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2" name="Google Shape;432;p174"/>
          <p:cNvSpPr txBox="1">
            <a:spLocks noGrp="1"/>
          </p:cNvSpPr>
          <p:nvPr>
            <p:ph type="body" idx="1"/>
          </p:nvPr>
        </p:nvSpPr>
        <p:spPr>
          <a:xfrm>
            <a:off x="831634" y="4589464"/>
            <a:ext cx="10512862"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399"/>
              <a:buNone/>
              <a:defRPr sz="2399">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3" name="Google Shape;433;p174"/>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p174"/>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5" name="Google Shape;435;p174"/>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8315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6"/>
        <p:cNvGrpSpPr/>
        <p:nvPr/>
      </p:nvGrpSpPr>
      <p:grpSpPr>
        <a:xfrm>
          <a:off x="0" y="0"/>
          <a:ext cx="0" cy="0"/>
          <a:chOff x="0" y="0"/>
          <a:chExt cx="0" cy="0"/>
        </a:xfrm>
      </p:grpSpPr>
      <p:sp>
        <p:nvSpPr>
          <p:cNvPr id="437" name="Google Shape;437;p175"/>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175"/>
          <p:cNvSpPr txBox="1">
            <a:spLocks noGrp="1"/>
          </p:cNvSpPr>
          <p:nvPr>
            <p:ph type="body" idx="1"/>
          </p:nvPr>
        </p:nvSpPr>
        <p:spPr>
          <a:xfrm>
            <a:off x="83798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175"/>
          <p:cNvSpPr txBox="1">
            <a:spLocks noGrp="1"/>
          </p:cNvSpPr>
          <p:nvPr>
            <p:ph type="body" idx="2"/>
          </p:nvPr>
        </p:nvSpPr>
        <p:spPr>
          <a:xfrm>
            <a:off x="617059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175"/>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1" name="Google Shape;441;p175"/>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2" name="Google Shape;442;p175"/>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014058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21772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1"/>
        <p:cNvGrpSpPr/>
        <p:nvPr/>
      </p:nvGrpSpPr>
      <p:grpSpPr>
        <a:xfrm>
          <a:off x="0" y="0"/>
          <a:ext cx="0" cy="0"/>
          <a:chOff x="0" y="0"/>
          <a:chExt cx="0" cy="0"/>
        </a:xfrm>
      </p:grpSpPr>
      <p:sp>
        <p:nvSpPr>
          <p:cNvPr id="62" name="Google Shape;62;p15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3.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741" r:id="rId23"/>
    <p:sldLayoutId id="214748374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2/5/2025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2952525"/>
      </p:ext>
    </p:extLst>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discovery-center.cloud.sap/serviceCatalog?" TargetMode="Externa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117" Type="http://schemas.openxmlformats.org/officeDocument/2006/relationships/image" Target="../media/image83.png"/><Relationship Id="rId299" Type="http://schemas.openxmlformats.org/officeDocument/2006/relationships/image" Target="../media/image174.png"/><Relationship Id="rId21" Type="http://schemas.openxmlformats.org/officeDocument/2006/relationships/image" Target="../media/image35.png"/><Relationship Id="rId63" Type="http://schemas.openxmlformats.org/officeDocument/2006/relationships/image" Target="../media/image56.png"/><Relationship Id="rId159" Type="http://schemas.openxmlformats.org/officeDocument/2006/relationships/image" Target="../media/image104.png"/><Relationship Id="rId324" Type="http://schemas.openxmlformats.org/officeDocument/2006/relationships/customXml" Target="../ink/ink162.xml"/><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92.png"/><Relationship Id="rId5" Type="http://schemas.openxmlformats.org/officeDocument/2006/relationships/image" Target="../media/image27.png"/><Relationship Id="rId181" Type="http://schemas.openxmlformats.org/officeDocument/2006/relationships/image" Target="../media/image115.png"/><Relationship Id="rId237" Type="http://schemas.openxmlformats.org/officeDocument/2006/relationships/image" Target="../media/image143.png"/><Relationship Id="rId279" Type="http://schemas.openxmlformats.org/officeDocument/2006/relationships/image" Target="../media/image164.png"/><Relationship Id="rId43" Type="http://schemas.openxmlformats.org/officeDocument/2006/relationships/image" Target="../media/image46.png"/><Relationship Id="rId139" Type="http://schemas.openxmlformats.org/officeDocument/2006/relationships/image" Target="../media/image94.png"/><Relationship Id="rId290" Type="http://schemas.openxmlformats.org/officeDocument/2006/relationships/customXml" Target="../ink/ink145.xml"/><Relationship Id="rId304" Type="http://schemas.openxmlformats.org/officeDocument/2006/relationships/customXml" Target="../ink/ink152.xml"/><Relationship Id="rId85" Type="http://schemas.openxmlformats.org/officeDocument/2006/relationships/image" Target="../media/image67.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82.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105.png"/><Relationship Id="rId217" Type="http://schemas.openxmlformats.org/officeDocument/2006/relationships/image" Target="../media/image133.png"/><Relationship Id="rId259" Type="http://schemas.openxmlformats.org/officeDocument/2006/relationships/image" Target="../media/image154.png"/><Relationship Id="rId23" Type="http://schemas.openxmlformats.org/officeDocument/2006/relationships/image" Target="../media/image36.png"/><Relationship Id="rId119" Type="http://schemas.openxmlformats.org/officeDocument/2006/relationships/image" Target="../media/image84.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57.png"/><Relationship Id="rId130" Type="http://schemas.openxmlformats.org/officeDocument/2006/relationships/customXml" Target="../ink/ink65.xml"/><Relationship Id="rId172" Type="http://schemas.openxmlformats.org/officeDocument/2006/relationships/customXml" Target="../ink/ink86.xml"/><Relationship Id="rId228" Type="http://schemas.openxmlformats.org/officeDocument/2006/relationships/customXml" Target="../ink/ink114.xml"/><Relationship Id="rId281" Type="http://schemas.openxmlformats.org/officeDocument/2006/relationships/image" Target="../media/image165.png"/><Relationship Id="rId337" Type="http://schemas.openxmlformats.org/officeDocument/2006/relationships/image" Target="../media/image193.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95.png"/><Relationship Id="rId7" Type="http://schemas.openxmlformats.org/officeDocument/2006/relationships/image" Target="../media/image28.png"/><Relationship Id="rId183" Type="http://schemas.openxmlformats.org/officeDocument/2006/relationships/image" Target="../media/image116.png"/><Relationship Id="rId239" Type="http://schemas.openxmlformats.org/officeDocument/2006/relationships/image" Target="../media/image144.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47.png"/><Relationship Id="rId87" Type="http://schemas.openxmlformats.org/officeDocument/2006/relationships/image" Target="../media/image68.png"/><Relationship Id="rId110" Type="http://schemas.openxmlformats.org/officeDocument/2006/relationships/customXml" Target="../ink/ink55.xml"/><Relationship Id="rId152" Type="http://schemas.openxmlformats.org/officeDocument/2006/relationships/customXml" Target="../ink/ink76.xml"/><Relationship Id="rId173" Type="http://schemas.openxmlformats.org/officeDocument/2006/relationships/image" Target="../media/image111.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39.png"/><Relationship Id="rId240" Type="http://schemas.openxmlformats.org/officeDocument/2006/relationships/customXml" Target="../ink/ink120.xml"/><Relationship Id="rId261" Type="http://schemas.openxmlformats.org/officeDocument/2006/relationships/image" Target="../media/image155.png"/><Relationship Id="rId14" Type="http://schemas.openxmlformats.org/officeDocument/2006/relationships/customXml" Target="../ink/ink7.xml"/><Relationship Id="rId35" Type="http://schemas.openxmlformats.org/officeDocument/2006/relationships/image" Target="../media/image42.png"/><Relationship Id="rId56" Type="http://schemas.openxmlformats.org/officeDocument/2006/relationships/customXml" Target="../ink/ink28.xml"/><Relationship Id="rId77" Type="http://schemas.openxmlformats.org/officeDocument/2006/relationships/image" Target="../media/image63.png"/><Relationship Id="rId100" Type="http://schemas.openxmlformats.org/officeDocument/2006/relationships/customXml" Target="../ink/ink50.xml"/><Relationship Id="rId282" Type="http://schemas.openxmlformats.org/officeDocument/2006/relationships/customXml" Target="../ink/ink141.xml"/><Relationship Id="rId317" Type="http://schemas.openxmlformats.org/officeDocument/2006/relationships/image" Target="../media/image183.png"/><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85.png"/><Relationship Id="rId142" Type="http://schemas.openxmlformats.org/officeDocument/2006/relationships/customXml" Target="../ink/ink71.xml"/><Relationship Id="rId163" Type="http://schemas.openxmlformats.org/officeDocument/2006/relationships/image" Target="../media/image106.png"/><Relationship Id="rId184" Type="http://schemas.openxmlformats.org/officeDocument/2006/relationships/customXml" Target="../ink/ink92.xml"/><Relationship Id="rId219" Type="http://schemas.openxmlformats.org/officeDocument/2006/relationships/image" Target="../media/image134.png"/><Relationship Id="rId230" Type="http://schemas.openxmlformats.org/officeDocument/2006/relationships/customXml" Target="../ink/ink115.xml"/><Relationship Id="rId251" Type="http://schemas.openxmlformats.org/officeDocument/2006/relationships/image" Target="../media/image150.png"/><Relationship Id="rId25" Type="http://schemas.openxmlformats.org/officeDocument/2006/relationships/image" Target="../media/image37.png"/><Relationship Id="rId46" Type="http://schemas.openxmlformats.org/officeDocument/2006/relationships/customXml" Target="../ink/ink23.xml"/><Relationship Id="rId67" Type="http://schemas.openxmlformats.org/officeDocument/2006/relationships/image" Target="../media/image58.png"/><Relationship Id="rId272" Type="http://schemas.openxmlformats.org/officeDocument/2006/relationships/customXml" Target="../ink/ink136.xml"/><Relationship Id="rId293" Type="http://schemas.openxmlformats.org/officeDocument/2006/relationships/image" Target="../media/image171.png"/><Relationship Id="rId307" Type="http://schemas.openxmlformats.org/officeDocument/2006/relationships/image" Target="../media/image178.png"/><Relationship Id="rId328" Type="http://schemas.openxmlformats.org/officeDocument/2006/relationships/customXml" Target="../ink/ink164.xml"/><Relationship Id="rId88" Type="http://schemas.openxmlformats.org/officeDocument/2006/relationships/customXml" Target="../ink/ink44.xml"/><Relationship Id="rId111" Type="http://schemas.openxmlformats.org/officeDocument/2006/relationships/image" Target="../media/image80.png"/><Relationship Id="rId132" Type="http://schemas.openxmlformats.org/officeDocument/2006/relationships/customXml" Target="../ink/ink66.xml"/><Relationship Id="rId153" Type="http://schemas.openxmlformats.org/officeDocument/2006/relationships/image" Target="../media/image101.png"/><Relationship Id="rId174" Type="http://schemas.openxmlformats.org/officeDocument/2006/relationships/customXml" Target="../ink/ink87.xml"/><Relationship Id="rId195" Type="http://schemas.openxmlformats.org/officeDocument/2006/relationships/image" Target="../media/image122.png"/><Relationship Id="rId209" Type="http://schemas.openxmlformats.org/officeDocument/2006/relationships/image" Target="../media/image129.png"/><Relationship Id="rId220" Type="http://schemas.openxmlformats.org/officeDocument/2006/relationships/customXml" Target="../ink/ink110.xml"/><Relationship Id="rId241" Type="http://schemas.openxmlformats.org/officeDocument/2006/relationships/image" Target="../media/image145.png"/><Relationship Id="rId15" Type="http://schemas.openxmlformats.org/officeDocument/2006/relationships/image" Target="../media/image32.png"/><Relationship Id="rId36" Type="http://schemas.openxmlformats.org/officeDocument/2006/relationships/customXml" Target="../ink/ink18.xml"/><Relationship Id="rId57" Type="http://schemas.openxmlformats.org/officeDocument/2006/relationships/image" Target="../media/image53.png"/><Relationship Id="rId262" Type="http://schemas.openxmlformats.org/officeDocument/2006/relationships/customXml" Target="../ink/ink131.xml"/><Relationship Id="rId283" Type="http://schemas.openxmlformats.org/officeDocument/2006/relationships/image" Target="../media/image166.png"/><Relationship Id="rId318" Type="http://schemas.openxmlformats.org/officeDocument/2006/relationships/customXml" Target="../ink/ink159.xml"/><Relationship Id="rId78" Type="http://schemas.openxmlformats.org/officeDocument/2006/relationships/customXml" Target="../ink/ink39.xml"/><Relationship Id="rId99" Type="http://schemas.openxmlformats.org/officeDocument/2006/relationships/image" Target="../media/image74.png"/><Relationship Id="rId101" Type="http://schemas.openxmlformats.org/officeDocument/2006/relationships/image" Target="../media/image75.png"/><Relationship Id="rId122" Type="http://schemas.openxmlformats.org/officeDocument/2006/relationships/customXml" Target="../ink/ink61.xml"/><Relationship Id="rId143" Type="http://schemas.openxmlformats.org/officeDocument/2006/relationships/image" Target="../media/image96.png"/><Relationship Id="rId164" Type="http://schemas.openxmlformats.org/officeDocument/2006/relationships/customXml" Target="../ink/ink82.xml"/><Relationship Id="rId185" Type="http://schemas.openxmlformats.org/officeDocument/2006/relationships/image" Target="../media/image117.png"/><Relationship Id="rId9" Type="http://schemas.openxmlformats.org/officeDocument/2006/relationships/image" Target="../media/image29.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40.png"/><Relationship Id="rId252" Type="http://schemas.openxmlformats.org/officeDocument/2006/relationships/customXml" Target="../ink/ink126.xml"/><Relationship Id="rId273" Type="http://schemas.openxmlformats.org/officeDocument/2006/relationships/image" Target="../media/image161.png"/><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189.png"/><Relationship Id="rId47" Type="http://schemas.openxmlformats.org/officeDocument/2006/relationships/image" Target="../media/image48.png"/><Relationship Id="rId68" Type="http://schemas.openxmlformats.org/officeDocument/2006/relationships/customXml" Target="../ink/ink34.xml"/><Relationship Id="rId89" Type="http://schemas.openxmlformats.org/officeDocument/2006/relationships/image" Target="../media/image69.png"/><Relationship Id="rId112" Type="http://schemas.openxmlformats.org/officeDocument/2006/relationships/customXml" Target="../ink/ink56.xml"/><Relationship Id="rId133" Type="http://schemas.openxmlformats.org/officeDocument/2006/relationships/image" Target="../media/image91.png"/><Relationship Id="rId154" Type="http://schemas.openxmlformats.org/officeDocument/2006/relationships/customXml" Target="../ink/ink77.xml"/><Relationship Id="rId175" Type="http://schemas.openxmlformats.org/officeDocument/2006/relationships/image" Target="../media/image112.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35.png"/><Relationship Id="rId242" Type="http://schemas.openxmlformats.org/officeDocument/2006/relationships/customXml" Target="../ink/ink121.xml"/><Relationship Id="rId263" Type="http://schemas.openxmlformats.org/officeDocument/2006/relationships/image" Target="../media/image156.png"/><Relationship Id="rId284" Type="http://schemas.openxmlformats.org/officeDocument/2006/relationships/customXml" Target="../ink/ink142.xml"/><Relationship Id="rId319" Type="http://schemas.openxmlformats.org/officeDocument/2006/relationships/image" Target="../media/image184.png"/><Relationship Id="rId37" Type="http://schemas.openxmlformats.org/officeDocument/2006/relationships/image" Target="../media/image43.png"/><Relationship Id="rId58" Type="http://schemas.openxmlformats.org/officeDocument/2006/relationships/customXml" Target="../ink/ink29.xml"/><Relationship Id="rId79" Type="http://schemas.openxmlformats.org/officeDocument/2006/relationships/image" Target="../media/image64.png"/><Relationship Id="rId102" Type="http://schemas.openxmlformats.org/officeDocument/2006/relationships/customXml" Target="../ink/ink51.xml"/><Relationship Id="rId123" Type="http://schemas.openxmlformats.org/officeDocument/2006/relationships/image" Target="../media/image86.png"/><Relationship Id="rId144" Type="http://schemas.openxmlformats.org/officeDocument/2006/relationships/customXml" Target="../ink/ink72.xml"/><Relationship Id="rId330" Type="http://schemas.openxmlformats.org/officeDocument/2006/relationships/customXml" Target="../ink/ink165.xml"/><Relationship Id="rId90" Type="http://schemas.openxmlformats.org/officeDocument/2006/relationships/customXml" Target="../ink/ink45.xml"/><Relationship Id="rId165" Type="http://schemas.openxmlformats.org/officeDocument/2006/relationships/image" Target="../media/image107.png"/><Relationship Id="rId186" Type="http://schemas.openxmlformats.org/officeDocument/2006/relationships/customXml" Target="../ink/ink93.xml"/><Relationship Id="rId211" Type="http://schemas.openxmlformats.org/officeDocument/2006/relationships/image" Target="../media/image130.png"/><Relationship Id="rId232" Type="http://schemas.openxmlformats.org/officeDocument/2006/relationships/customXml" Target="../ink/ink116.xml"/><Relationship Id="rId253" Type="http://schemas.openxmlformats.org/officeDocument/2006/relationships/image" Target="../media/image151.png"/><Relationship Id="rId274" Type="http://schemas.openxmlformats.org/officeDocument/2006/relationships/customXml" Target="../ink/ink137.xml"/><Relationship Id="rId295" Type="http://schemas.openxmlformats.org/officeDocument/2006/relationships/image" Target="../media/image172.png"/><Relationship Id="rId309" Type="http://schemas.openxmlformats.org/officeDocument/2006/relationships/image" Target="../media/image179.png"/><Relationship Id="rId27" Type="http://schemas.openxmlformats.org/officeDocument/2006/relationships/image" Target="../media/image38.png"/><Relationship Id="rId48" Type="http://schemas.openxmlformats.org/officeDocument/2006/relationships/customXml" Target="../ink/ink24.xml"/><Relationship Id="rId69" Type="http://schemas.openxmlformats.org/officeDocument/2006/relationships/image" Target="../media/image59.png"/><Relationship Id="rId113" Type="http://schemas.openxmlformats.org/officeDocument/2006/relationships/image" Target="../media/image81.png"/><Relationship Id="rId134" Type="http://schemas.openxmlformats.org/officeDocument/2006/relationships/customXml" Target="../ink/ink67.xml"/><Relationship Id="rId320" Type="http://schemas.openxmlformats.org/officeDocument/2006/relationships/customXml" Target="../ink/ink160.xml"/><Relationship Id="rId80" Type="http://schemas.openxmlformats.org/officeDocument/2006/relationships/customXml" Target="../ink/ink40.xml"/><Relationship Id="rId155" Type="http://schemas.openxmlformats.org/officeDocument/2006/relationships/image" Target="../media/image102.png"/><Relationship Id="rId176" Type="http://schemas.openxmlformats.org/officeDocument/2006/relationships/customXml" Target="../ink/ink88.xml"/><Relationship Id="rId197" Type="http://schemas.openxmlformats.org/officeDocument/2006/relationships/image" Target="../media/image123.png"/><Relationship Id="rId201" Type="http://schemas.openxmlformats.org/officeDocument/2006/relationships/image" Target="../media/image125.png"/><Relationship Id="rId222" Type="http://schemas.openxmlformats.org/officeDocument/2006/relationships/customXml" Target="../ink/ink111.xml"/><Relationship Id="rId243" Type="http://schemas.openxmlformats.org/officeDocument/2006/relationships/image" Target="../media/image146.png"/><Relationship Id="rId264" Type="http://schemas.openxmlformats.org/officeDocument/2006/relationships/customXml" Target="../ink/ink132.xml"/><Relationship Id="rId285" Type="http://schemas.openxmlformats.org/officeDocument/2006/relationships/image" Target="../media/image167.png"/><Relationship Id="rId17" Type="http://schemas.openxmlformats.org/officeDocument/2006/relationships/image" Target="../media/image33.png"/><Relationship Id="rId38" Type="http://schemas.openxmlformats.org/officeDocument/2006/relationships/customXml" Target="../ink/ink19.xml"/><Relationship Id="rId59" Type="http://schemas.openxmlformats.org/officeDocument/2006/relationships/image" Target="../media/image54.png"/><Relationship Id="rId103" Type="http://schemas.openxmlformats.org/officeDocument/2006/relationships/image" Target="../media/image76.png"/><Relationship Id="rId124" Type="http://schemas.openxmlformats.org/officeDocument/2006/relationships/customXml" Target="../ink/ink62.xml"/><Relationship Id="rId310" Type="http://schemas.openxmlformats.org/officeDocument/2006/relationships/customXml" Target="../ink/ink155.xml"/><Relationship Id="rId70" Type="http://schemas.openxmlformats.org/officeDocument/2006/relationships/customXml" Target="../ink/ink35.xml"/><Relationship Id="rId91" Type="http://schemas.openxmlformats.org/officeDocument/2006/relationships/image" Target="../media/image70.png"/><Relationship Id="rId145" Type="http://schemas.openxmlformats.org/officeDocument/2006/relationships/image" Target="../media/image97.png"/><Relationship Id="rId166" Type="http://schemas.openxmlformats.org/officeDocument/2006/relationships/customXml" Target="../ink/ink83.xml"/><Relationship Id="rId187" Type="http://schemas.openxmlformats.org/officeDocument/2006/relationships/image" Target="../media/image118.png"/><Relationship Id="rId331" Type="http://schemas.openxmlformats.org/officeDocument/2006/relationships/image" Target="../media/image190.png"/><Relationship Id="rId1" Type="http://schemas.openxmlformats.org/officeDocument/2006/relationships/slideLayout" Target="../slideLayouts/slideLayout13.xml"/><Relationship Id="rId212" Type="http://schemas.openxmlformats.org/officeDocument/2006/relationships/customXml" Target="../ink/ink106.xml"/><Relationship Id="rId233" Type="http://schemas.openxmlformats.org/officeDocument/2006/relationships/image" Target="../media/image141.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49.png"/><Relationship Id="rId114" Type="http://schemas.openxmlformats.org/officeDocument/2006/relationships/customXml" Target="../ink/ink57.xml"/><Relationship Id="rId275" Type="http://schemas.openxmlformats.org/officeDocument/2006/relationships/image" Target="../media/image162.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65.png"/><Relationship Id="rId135" Type="http://schemas.openxmlformats.org/officeDocument/2006/relationships/image" Target="../media/image92.png"/><Relationship Id="rId156" Type="http://schemas.openxmlformats.org/officeDocument/2006/relationships/customXml" Target="../ink/ink78.xml"/><Relationship Id="rId177" Type="http://schemas.openxmlformats.org/officeDocument/2006/relationships/image" Target="../media/image113.png"/><Relationship Id="rId198" Type="http://schemas.openxmlformats.org/officeDocument/2006/relationships/customXml" Target="../ink/ink99.xml"/><Relationship Id="rId321" Type="http://schemas.openxmlformats.org/officeDocument/2006/relationships/image" Target="../media/image185.png"/><Relationship Id="rId202" Type="http://schemas.openxmlformats.org/officeDocument/2006/relationships/customXml" Target="../ink/ink101.xml"/><Relationship Id="rId223" Type="http://schemas.openxmlformats.org/officeDocument/2006/relationships/image" Target="../media/image136.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44.png"/><Relationship Id="rId265" Type="http://schemas.openxmlformats.org/officeDocument/2006/relationships/image" Target="../media/image157.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7.png"/><Relationship Id="rId146" Type="http://schemas.openxmlformats.org/officeDocument/2006/relationships/customXml" Target="../ink/ink73.xml"/><Relationship Id="rId167" Type="http://schemas.openxmlformats.org/officeDocument/2006/relationships/image" Target="../media/image108.png"/><Relationship Id="rId188" Type="http://schemas.openxmlformats.org/officeDocument/2006/relationships/customXml" Target="../ink/ink94.xml"/><Relationship Id="rId311" Type="http://schemas.openxmlformats.org/officeDocument/2006/relationships/image" Target="../media/image180.png"/><Relationship Id="rId332" Type="http://schemas.openxmlformats.org/officeDocument/2006/relationships/customXml" Target="../ink/ink166.xml"/><Relationship Id="rId71" Type="http://schemas.openxmlformats.org/officeDocument/2006/relationships/image" Target="../media/image60.png"/><Relationship Id="rId92" Type="http://schemas.openxmlformats.org/officeDocument/2006/relationships/customXml" Target="../ink/ink46.xml"/><Relationship Id="rId213" Type="http://schemas.openxmlformats.org/officeDocument/2006/relationships/image" Target="../media/image131.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39.png"/><Relationship Id="rId255" Type="http://schemas.openxmlformats.org/officeDocument/2006/relationships/image" Target="../media/image152.png"/><Relationship Id="rId276" Type="http://schemas.openxmlformats.org/officeDocument/2006/relationships/customXml" Target="../ink/ink138.xml"/><Relationship Id="rId297" Type="http://schemas.openxmlformats.org/officeDocument/2006/relationships/image" Target="../media/image173.png"/><Relationship Id="rId40" Type="http://schemas.openxmlformats.org/officeDocument/2006/relationships/customXml" Target="../ink/ink20.xml"/><Relationship Id="rId115" Type="http://schemas.openxmlformats.org/officeDocument/2006/relationships/image" Target="../media/image82.png"/><Relationship Id="rId136" Type="http://schemas.openxmlformats.org/officeDocument/2006/relationships/customXml" Target="../ink/ink68.xml"/><Relationship Id="rId157" Type="http://schemas.openxmlformats.org/officeDocument/2006/relationships/image" Target="../media/image103.png"/><Relationship Id="rId178" Type="http://schemas.openxmlformats.org/officeDocument/2006/relationships/customXml" Target="../ink/ink89.xml"/><Relationship Id="rId301" Type="http://schemas.openxmlformats.org/officeDocument/2006/relationships/image" Target="../media/image175.png"/><Relationship Id="rId322" Type="http://schemas.openxmlformats.org/officeDocument/2006/relationships/customXml" Target="../ink/ink161.xml"/><Relationship Id="rId61" Type="http://schemas.openxmlformats.org/officeDocument/2006/relationships/image" Target="../media/image55.png"/><Relationship Id="rId82" Type="http://schemas.openxmlformats.org/officeDocument/2006/relationships/customXml" Target="../ink/ink41.xml"/><Relationship Id="rId199" Type="http://schemas.openxmlformats.org/officeDocument/2006/relationships/image" Target="../media/image124.png"/><Relationship Id="rId203" Type="http://schemas.openxmlformats.org/officeDocument/2006/relationships/image" Target="../media/image126.png"/><Relationship Id="rId19" Type="http://schemas.openxmlformats.org/officeDocument/2006/relationships/image" Target="../media/image34.png"/><Relationship Id="rId224" Type="http://schemas.openxmlformats.org/officeDocument/2006/relationships/customXml" Target="../ink/ink112.xml"/><Relationship Id="rId245" Type="http://schemas.openxmlformats.org/officeDocument/2006/relationships/image" Target="../media/image147.png"/><Relationship Id="rId266" Type="http://schemas.openxmlformats.org/officeDocument/2006/relationships/customXml" Target="../ink/ink133.xml"/><Relationship Id="rId287" Type="http://schemas.openxmlformats.org/officeDocument/2006/relationships/image" Target="../media/image168.png"/><Relationship Id="rId30" Type="http://schemas.openxmlformats.org/officeDocument/2006/relationships/customXml" Target="../ink/ink15.xml"/><Relationship Id="rId105" Type="http://schemas.openxmlformats.org/officeDocument/2006/relationships/image" Target="../media/image77.png"/><Relationship Id="rId126" Type="http://schemas.openxmlformats.org/officeDocument/2006/relationships/customXml" Target="../ink/ink63.xml"/><Relationship Id="rId147" Type="http://schemas.openxmlformats.org/officeDocument/2006/relationships/image" Target="../media/image98.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191.png"/><Relationship Id="rId51" Type="http://schemas.openxmlformats.org/officeDocument/2006/relationships/image" Target="../media/image50.png"/><Relationship Id="rId72" Type="http://schemas.openxmlformats.org/officeDocument/2006/relationships/customXml" Target="../ink/ink36.xml"/><Relationship Id="rId93" Type="http://schemas.openxmlformats.org/officeDocument/2006/relationships/image" Target="../media/image71.png"/><Relationship Id="rId189" Type="http://schemas.openxmlformats.org/officeDocument/2006/relationships/image" Target="../media/image119.png"/><Relationship Id="rId3" Type="http://schemas.openxmlformats.org/officeDocument/2006/relationships/image" Target="../media/image26.png"/><Relationship Id="rId214" Type="http://schemas.openxmlformats.org/officeDocument/2006/relationships/customXml" Target="../ink/ink107.xml"/><Relationship Id="rId235" Type="http://schemas.openxmlformats.org/officeDocument/2006/relationships/image" Target="../media/image142.png"/><Relationship Id="rId256" Type="http://schemas.openxmlformats.org/officeDocument/2006/relationships/customXml" Target="../ink/ink128.xml"/><Relationship Id="rId277" Type="http://schemas.openxmlformats.org/officeDocument/2006/relationships/image" Target="../media/image163.png"/><Relationship Id="rId298" Type="http://schemas.openxmlformats.org/officeDocument/2006/relationships/customXml" Target="../ink/ink149.xml"/><Relationship Id="rId116" Type="http://schemas.openxmlformats.org/officeDocument/2006/relationships/customXml" Target="../ink/ink58.xml"/><Relationship Id="rId137" Type="http://schemas.openxmlformats.org/officeDocument/2006/relationships/image" Target="../media/image93.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86.png"/><Relationship Id="rId20" Type="http://schemas.openxmlformats.org/officeDocument/2006/relationships/customXml" Target="../ink/ink10.xml"/><Relationship Id="rId41" Type="http://schemas.openxmlformats.org/officeDocument/2006/relationships/image" Target="../media/image45.png"/><Relationship Id="rId62" Type="http://schemas.openxmlformats.org/officeDocument/2006/relationships/customXml" Target="../ink/ink31.xml"/><Relationship Id="rId83" Type="http://schemas.openxmlformats.org/officeDocument/2006/relationships/image" Target="../media/image66.png"/><Relationship Id="rId179" Type="http://schemas.openxmlformats.org/officeDocument/2006/relationships/image" Target="../media/image114.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37.png"/><Relationship Id="rId246" Type="http://schemas.openxmlformats.org/officeDocument/2006/relationships/customXml" Target="../ink/ink123.xml"/><Relationship Id="rId267" Type="http://schemas.openxmlformats.org/officeDocument/2006/relationships/image" Target="../media/image158.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88.png"/><Relationship Id="rId313" Type="http://schemas.openxmlformats.org/officeDocument/2006/relationships/image" Target="../media/image181.png"/><Relationship Id="rId10" Type="http://schemas.openxmlformats.org/officeDocument/2006/relationships/customXml" Target="../ink/ink5.xml"/><Relationship Id="rId31" Type="http://schemas.openxmlformats.org/officeDocument/2006/relationships/image" Target="../media/image40.png"/><Relationship Id="rId52" Type="http://schemas.openxmlformats.org/officeDocument/2006/relationships/customXml" Target="../ink/ink26.xml"/><Relationship Id="rId73" Type="http://schemas.openxmlformats.org/officeDocument/2006/relationships/image" Target="../media/image61.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109.png"/><Relationship Id="rId334" Type="http://schemas.openxmlformats.org/officeDocument/2006/relationships/customXml" Target="../ink/ink167.xml"/><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32.png"/><Relationship Id="rId236" Type="http://schemas.openxmlformats.org/officeDocument/2006/relationships/customXml" Target="../ink/ink118.xml"/><Relationship Id="rId257" Type="http://schemas.openxmlformats.org/officeDocument/2006/relationships/image" Target="../media/image153.png"/><Relationship Id="rId278" Type="http://schemas.openxmlformats.org/officeDocument/2006/relationships/customXml" Target="../ink/ink139.xml"/><Relationship Id="rId303" Type="http://schemas.openxmlformats.org/officeDocument/2006/relationships/image" Target="../media/image176.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120.png"/><Relationship Id="rId205" Type="http://schemas.openxmlformats.org/officeDocument/2006/relationships/image" Target="../media/image127.png"/><Relationship Id="rId247" Type="http://schemas.openxmlformats.org/officeDocument/2006/relationships/image" Target="../media/image148.png"/><Relationship Id="rId107" Type="http://schemas.openxmlformats.org/officeDocument/2006/relationships/image" Target="../media/image78.png"/><Relationship Id="rId289" Type="http://schemas.openxmlformats.org/officeDocument/2006/relationships/image" Target="../media/image169.png"/><Relationship Id="rId11" Type="http://schemas.openxmlformats.org/officeDocument/2006/relationships/image" Target="../media/image30.png"/><Relationship Id="rId53" Type="http://schemas.openxmlformats.org/officeDocument/2006/relationships/image" Target="../media/image51.png"/><Relationship Id="rId149" Type="http://schemas.openxmlformats.org/officeDocument/2006/relationships/image" Target="../media/image99.png"/><Relationship Id="rId314" Type="http://schemas.openxmlformats.org/officeDocument/2006/relationships/customXml" Target="../ink/ink157.xml"/><Relationship Id="rId95" Type="http://schemas.openxmlformats.org/officeDocument/2006/relationships/image" Target="../media/image72.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87.png"/><Relationship Id="rId171" Type="http://schemas.openxmlformats.org/officeDocument/2006/relationships/image" Target="../media/image110.png"/><Relationship Id="rId227" Type="http://schemas.openxmlformats.org/officeDocument/2006/relationships/image" Target="../media/image138.png"/><Relationship Id="rId269" Type="http://schemas.openxmlformats.org/officeDocument/2006/relationships/image" Target="../media/image159.png"/><Relationship Id="rId33" Type="http://schemas.openxmlformats.org/officeDocument/2006/relationships/image" Target="../media/image41.png"/><Relationship Id="rId129" Type="http://schemas.openxmlformats.org/officeDocument/2006/relationships/image" Target="../media/image89.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62.png"/><Relationship Id="rId140" Type="http://schemas.openxmlformats.org/officeDocument/2006/relationships/customXml" Target="../ink/ink70.xml"/><Relationship Id="rId182" Type="http://schemas.openxmlformats.org/officeDocument/2006/relationships/customXml" Target="../ink/ink91.xml"/><Relationship Id="rId6" Type="http://schemas.openxmlformats.org/officeDocument/2006/relationships/customXml" Target="../ink/ink3.xml"/><Relationship Id="rId238" Type="http://schemas.openxmlformats.org/officeDocument/2006/relationships/customXml" Target="../ink/ink119.xml"/><Relationship Id="rId291" Type="http://schemas.openxmlformats.org/officeDocument/2006/relationships/image" Target="../media/image170.png"/><Relationship Id="rId305" Type="http://schemas.openxmlformats.org/officeDocument/2006/relationships/image" Target="../media/image177.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100.png"/><Relationship Id="rId193" Type="http://schemas.openxmlformats.org/officeDocument/2006/relationships/image" Target="../media/image121.png"/><Relationship Id="rId207" Type="http://schemas.openxmlformats.org/officeDocument/2006/relationships/image" Target="../media/image128.png"/><Relationship Id="rId249" Type="http://schemas.openxmlformats.org/officeDocument/2006/relationships/image" Target="../media/image149.png"/><Relationship Id="rId13" Type="http://schemas.openxmlformats.org/officeDocument/2006/relationships/image" Target="../media/image31.png"/><Relationship Id="rId109" Type="http://schemas.openxmlformats.org/officeDocument/2006/relationships/image" Target="../media/image79.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52.png"/><Relationship Id="rId97" Type="http://schemas.openxmlformats.org/officeDocument/2006/relationships/image" Target="../media/image73.png"/><Relationship Id="rId120" Type="http://schemas.openxmlformats.org/officeDocument/2006/relationships/customXml" Target="../ink/ink60.xml"/><Relationship Id="rId162" Type="http://schemas.openxmlformats.org/officeDocument/2006/relationships/customXml" Target="../ink/ink81.xml"/><Relationship Id="rId218" Type="http://schemas.openxmlformats.org/officeDocument/2006/relationships/customXml" Target="../ink/ink109.xml"/><Relationship Id="rId271" Type="http://schemas.openxmlformats.org/officeDocument/2006/relationships/image" Target="../media/image160.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90.png"/><Relationship Id="rId327" Type="http://schemas.openxmlformats.org/officeDocument/2006/relationships/image" Target="../media/image188.png"/></Relationships>
</file>

<file path=ppt/slides/_rels/slide1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s://sap.com/" TargetMode="External"/><Relationship Id="rId2" Type="http://schemas.openxmlformats.org/officeDocument/2006/relationships/notesSlide" Target="../notesSlides/notesSlide12.xml"/><Relationship Id="rId1" Type="http://schemas.openxmlformats.org/officeDocument/2006/relationships/slideLayout" Target="../slideLayouts/slideLayout48.xml"/><Relationship Id="rId5" Type="http://schemas.openxmlformats.org/officeDocument/2006/relationships/image" Target="../media/image195.png"/><Relationship Id="rId4" Type="http://schemas.openxmlformats.org/officeDocument/2006/relationships/hyperlink" Target="https://account.hanatrial.ondemand.com/trial/#/home/tria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96.png"/><Relationship Id="rId2" Type="http://schemas.openxmlformats.org/officeDocument/2006/relationships/notesSlide" Target="../notesSlides/notesSlide13.xml"/><Relationship Id="rId1" Type="http://schemas.openxmlformats.org/officeDocument/2006/relationships/slideLayout" Target="../slideLayouts/slideLayout48.xml"/><Relationship Id="rId6" Type="http://schemas.openxmlformats.org/officeDocument/2006/relationships/customXml" Target="../ink/ink170.xml"/><Relationship Id="rId5" Type="http://schemas.openxmlformats.org/officeDocument/2006/relationships/image" Target="../media/image263.png"/><Relationship Id="rId4" Type="http://schemas.openxmlformats.org/officeDocument/2006/relationships/customXml" Target="../ink/ink169.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99.png"/><Relationship Id="rId4" Type="http://schemas.openxmlformats.org/officeDocument/2006/relationships/image" Target="../media/image198.png"/></Relationships>
</file>

<file path=ppt/slides/_rels/slide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help.sap.com/docs/btp/sap-business-technology-platform/what-is-consumption-based-commercial-model?locale=en-US" TargetMode="Externa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6.xml"/><Relationship Id="rId1" Type="http://schemas.openxmlformats.org/officeDocument/2006/relationships/slideLayout" Target="../slideLayouts/slideLayout48.xml"/><Relationship Id="rId4" Type="http://schemas.openxmlformats.org/officeDocument/2006/relationships/image" Target="../media/image203.png"/></Relationships>
</file>

<file path=ppt/slides/_rels/slide22.xml.rels><?xml version="1.0" encoding="UTF-8" standalone="yes"?>
<Relationships xmlns="http://schemas.openxmlformats.org/package/2006/relationships"><Relationship Id="rId3" Type="http://schemas.openxmlformats.org/officeDocument/2006/relationships/hyperlink" Target="https://help.sap.com/docs/sap-btp-abap-environment?locale=en-US" TargetMode="External"/><Relationship Id="rId2" Type="http://schemas.openxmlformats.org/officeDocument/2006/relationships/notesSlide" Target="../notesSlides/notesSlide17.xml"/><Relationship Id="rId1" Type="http://schemas.openxmlformats.org/officeDocument/2006/relationships/slideLayout" Target="../slideLayouts/slideLayout48.xml"/><Relationship Id="rId4" Type="http://schemas.openxmlformats.org/officeDocument/2006/relationships/image" Target="../media/image195.png"/></Relationships>
</file>

<file path=ppt/slides/_rels/slide23.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3-12/r/eclipse-ide-java-developers" TargetMode="External"/><Relationship Id="rId2" Type="http://schemas.openxmlformats.org/officeDocument/2006/relationships/notesSlide" Target="../notesSlides/notesSlide18.xml"/><Relationship Id="rId1" Type="http://schemas.openxmlformats.org/officeDocument/2006/relationships/slideLayout" Target="../slideLayouts/slideLayout48.xml"/><Relationship Id="rId6" Type="http://schemas.openxmlformats.org/officeDocument/2006/relationships/hyperlink" Target="https://www.eclipse.org/downloads/packages/release/2023-12/r" TargetMode="External"/><Relationship Id="rId5" Type="http://schemas.openxmlformats.org/officeDocument/2006/relationships/hyperlink" Target="https://docs.microsoft.com/en-US/cpp/windows/latest-supported-vc-redist?view=msvc-170#visual-studio-2013-vc-120" TargetMode="External"/><Relationship Id="rId4" Type="http://schemas.openxmlformats.org/officeDocument/2006/relationships/hyperlink" Target="https://download.oracle.com/java/17/archive/jdk-17.0.10_windows-x64_bin.msi" TargetMode="External"/></Relationships>
</file>

<file path=ppt/slides/_rels/slide24.xml.rels><?xml version="1.0" encoding="UTF-8" standalone="yes"?>
<Relationships xmlns="http://schemas.openxmlformats.org/package/2006/relationships"><Relationship Id="rId117" Type="http://schemas.openxmlformats.org/officeDocument/2006/relationships/image" Target="../media/image260.png"/><Relationship Id="rId21" Type="http://schemas.openxmlformats.org/officeDocument/2006/relationships/image" Target="../media/image212.png"/><Relationship Id="rId42" Type="http://schemas.openxmlformats.org/officeDocument/2006/relationships/customXml" Target="../ink/ink190.xml"/><Relationship Id="rId63" Type="http://schemas.openxmlformats.org/officeDocument/2006/relationships/image" Target="../media/image233.png"/><Relationship Id="rId84" Type="http://schemas.openxmlformats.org/officeDocument/2006/relationships/customXml" Target="../ink/ink211.xml"/><Relationship Id="rId138" Type="http://schemas.openxmlformats.org/officeDocument/2006/relationships/customXml" Target="../ink/ink238.xml"/><Relationship Id="rId159" Type="http://schemas.openxmlformats.org/officeDocument/2006/relationships/image" Target="../media/image282.png"/><Relationship Id="rId107" Type="http://schemas.openxmlformats.org/officeDocument/2006/relationships/image" Target="../media/image255.png"/><Relationship Id="rId11" Type="http://schemas.openxmlformats.org/officeDocument/2006/relationships/image" Target="../media/image207.png"/><Relationship Id="rId32" Type="http://schemas.openxmlformats.org/officeDocument/2006/relationships/customXml" Target="../ink/ink185.xml"/><Relationship Id="rId53" Type="http://schemas.openxmlformats.org/officeDocument/2006/relationships/image" Target="../media/image228.png"/><Relationship Id="rId74" Type="http://schemas.openxmlformats.org/officeDocument/2006/relationships/customXml" Target="../ink/ink206.xml"/><Relationship Id="rId128" Type="http://schemas.openxmlformats.org/officeDocument/2006/relationships/customXml" Target="../ink/ink233.xml"/><Relationship Id="rId149" Type="http://schemas.openxmlformats.org/officeDocument/2006/relationships/image" Target="../media/image277.png"/><Relationship Id="rId5" Type="http://schemas.openxmlformats.org/officeDocument/2006/relationships/image" Target="../media/image204.png"/><Relationship Id="rId95" Type="http://schemas.openxmlformats.org/officeDocument/2006/relationships/image" Target="../media/image249.png"/><Relationship Id="rId160" Type="http://schemas.openxmlformats.org/officeDocument/2006/relationships/customXml" Target="../ink/ink249.xml"/><Relationship Id="rId22" Type="http://schemas.openxmlformats.org/officeDocument/2006/relationships/customXml" Target="../ink/ink180.xml"/><Relationship Id="rId43" Type="http://schemas.openxmlformats.org/officeDocument/2006/relationships/image" Target="../media/image223.png"/><Relationship Id="rId64" Type="http://schemas.openxmlformats.org/officeDocument/2006/relationships/customXml" Target="../ink/ink201.xml"/><Relationship Id="rId118" Type="http://schemas.openxmlformats.org/officeDocument/2006/relationships/customXml" Target="../ink/ink228.xml"/><Relationship Id="rId139" Type="http://schemas.openxmlformats.org/officeDocument/2006/relationships/image" Target="../media/image272.png"/><Relationship Id="rId85" Type="http://schemas.openxmlformats.org/officeDocument/2006/relationships/image" Target="../media/image244.png"/><Relationship Id="rId150" Type="http://schemas.openxmlformats.org/officeDocument/2006/relationships/customXml" Target="../ink/ink244.xml"/><Relationship Id="rId12" Type="http://schemas.openxmlformats.org/officeDocument/2006/relationships/customXml" Target="../ink/ink175.xml"/><Relationship Id="rId33" Type="http://schemas.openxmlformats.org/officeDocument/2006/relationships/image" Target="../media/image218.png"/><Relationship Id="rId108" Type="http://schemas.openxmlformats.org/officeDocument/2006/relationships/customXml" Target="../ink/ink223.xml"/><Relationship Id="rId129" Type="http://schemas.openxmlformats.org/officeDocument/2006/relationships/image" Target="../media/image267.png"/><Relationship Id="rId54" Type="http://schemas.openxmlformats.org/officeDocument/2006/relationships/customXml" Target="../ink/ink196.xml"/><Relationship Id="rId70" Type="http://schemas.openxmlformats.org/officeDocument/2006/relationships/customXml" Target="../ink/ink204.xml"/><Relationship Id="rId75" Type="http://schemas.openxmlformats.org/officeDocument/2006/relationships/image" Target="../media/image239.png"/><Relationship Id="rId91" Type="http://schemas.openxmlformats.org/officeDocument/2006/relationships/image" Target="../media/image247.png"/><Relationship Id="rId96" Type="http://schemas.openxmlformats.org/officeDocument/2006/relationships/customXml" Target="../ink/ink217.xml"/><Relationship Id="rId140" Type="http://schemas.openxmlformats.org/officeDocument/2006/relationships/customXml" Target="../ink/ink239.xml"/><Relationship Id="rId145" Type="http://schemas.openxmlformats.org/officeDocument/2006/relationships/image" Target="../media/image275.png"/><Relationship Id="rId161" Type="http://schemas.openxmlformats.org/officeDocument/2006/relationships/image" Target="../media/image283.png"/><Relationship Id="rId166" Type="http://schemas.openxmlformats.org/officeDocument/2006/relationships/customXml" Target="../ink/ink252.xml"/><Relationship Id="rId1" Type="http://schemas.openxmlformats.org/officeDocument/2006/relationships/slideLayout" Target="../slideLayouts/slideLayout54.xml"/><Relationship Id="rId6" Type="http://schemas.openxmlformats.org/officeDocument/2006/relationships/customXml" Target="../ink/ink172.xml"/><Relationship Id="rId23" Type="http://schemas.openxmlformats.org/officeDocument/2006/relationships/image" Target="../media/image213.png"/><Relationship Id="rId28" Type="http://schemas.openxmlformats.org/officeDocument/2006/relationships/customXml" Target="../ink/ink183.xml"/><Relationship Id="rId49" Type="http://schemas.openxmlformats.org/officeDocument/2006/relationships/image" Target="../media/image226.png"/><Relationship Id="rId114" Type="http://schemas.openxmlformats.org/officeDocument/2006/relationships/customXml" Target="../ink/ink226.xml"/><Relationship Id="rId119" Type="http://schemas.openxmlformats.org/officeDocument/2006/relationships/image" Target="../media/image261.png"/><Relationship Id="rId44" Type="http://schemas.openxmlformats.org/officeDocument/2006/relationships/customXml" Target="../ink/ink191.xml"/><Relationship Id="rId60" Type="http://schemas.openxmlformats.org/officeDocument/2006/relationships/customXml" Target="../ink/ink199.xml"/><Relationship Id="rId65" Type="http://schemas.openxmlformats.org/officeDocument/2006/relationships/image" Target="../media/image234.png"/><Relationship Id="rId81" Type="http://schemas.openxmlformats.org/officeDocument/2006/relationships/image" Target="../media/image242.png"/><Relationship Id="rId86" Type="http://schemas.openxmlformats.org/officeDocument/2006/relationships/customXml" Target="../ink/ink212.xml"/><Relationship Id="rId130" Type="http://schemas.openxmlformats.org/officeDocument/2006/relationships/customXml" Target="../ink/ink234.xml"/><Relationship Id="rId135" Type="http://schemas.openxmlformats.org/officeDocument/2006/relationships/image" Target="../media/image270.png"/><Relationship Id="rId151" Type="http://schemas.openxmlformats.org/officeDocument/2006/relationships/image" Target="../media/image278.png"/><Relationship Id="rId156" Type="http://schemas.openxmlformats.org/officeDocument/2006/relationships/customXml" Target="../ink/ink247.xml"/><Relationship Id="rId13" Type="http://schemas.openxmlformats.org/officeDocument/2006/relationships/image" Target="../media/image208.png"/><Relationship Id="rId18" Type="http://schemas.openxmlformats.org/officeDocument/2006/relationships/customXml" Target="../ink/ink178.xml"/><Relationship Id="rId39" Type="http://schemas.openxmlformats.org/officeDocument/2006/relationships/image" Target="../media/image221.png"/><Relationship Id="rId109" Type="http://schemas.openxmlformats.org/officeDocument/2006/relationships/image" Target="../media/image256.png"/><Relationship Id="rId34" Type="http://schemas.openxmlformats.org/officeDocument/2006/relationships/customXml" Target="../ink/ink186.xml"/><Relationship Id="rId50" Type="http://schemas.openxmlformats.org/officeDocument/2006/relationships/customXml" Target="../ink/ink194.xml"/><Relationship Id="rId55" Type="http://schemas.openxmlformats.org/officeDocument/2006/relationships/image" Target="../media/image229.png"/><Relationship Id="rId76" Type="http://schemas.openxmlformats.org/officeDocument/2006/relationships/customXml" Target="../ink/ink207.xml"/><Relationship Id="rId97" Type="http://schemas.openxmlformats.org/officeDocument/2006/relationships/image" Target="../media/image250.png"/><Relationship Id="rId104" Type="http://schemas.openxmlformats.org/officeDocument/2006/relationships/customXml" Target="../ink/ink221.xml"/><Relationship Id="rId120" Type="http://schemas.openxmlformats.org/officeDocument/2006/relationships/customXml" Target="../ink/ink229.xml"/><Relationship Id="rId125" Type="http://schemas.openxmlformats.org/officeDocument/2006/relationships/image" Target="../media/image265.png"/><Relationship Id="rId141" Type="http://schemas.openxmlformats.org/officeDocument/2006/relationships/image" Target="../media/image273.png"/><Relationship Id="rId146" Type="http://schemas.openxmlformats.org/officeDocument/2006/relationships/customXml" Target="../ink/ink242.xml"/><Relationship Id="rId167" Type="http://schemas.openxmlformats.org/officeDocument/2006/relationships/image" Target="../media/image286.png"/><Relationship Id="rId7" Type="http://schemas.openxmlformats.org/officeDocument/2006/relationships/image" Target="../media/image205.png"/><Relationship Id="rId71" Type="http://schemas.openxmlformats.org/officeDocument/2006/relationships/image" Target="../media/image237.png"/><Relationship Id="rId92" Type="http://schemas.openxmlformats.org/officeDocument/2006/relationships/customXml" Target="../ink/ink215.xml"/><Relationship Id="rId162" Type="http://schemas.openxmlformats.org/officeDocument/2006/relationships/customXml" Target="../ink/ink250.xml"/><Relationship Id="rId2" Type="http://schemas.openxmlformats.org/officeDocument/2006/relationships/notesSlide" Target="../notesSlides/notesSlide19.xml"/><Relationship Id="rId29" Type="http://schemas.openxmlformats.org/officeDocument/2006/relationships/image" Target="../media/image216.png"/><Relationship Id="rId24" Type="http://schemas.openxmlformats.org/officeDocument/2006/relationships/customXml" Target="../ink/ink181.xml"/><Relationship Id="rId40" Type="http://schemas.openxmlformats.org/officeDocument/2006/relationships/customXml" Target="../ink/ink189.xml"/><Relationship Id="rId45" Type="http://schemas.openxmlformats.org/officeDocument/2006/relationships/image" Target="../media/image224.png"/><Relationship Id="rId66" Type="http://schemas.openxmlformats.org/officeDocument/2006/relationships/customXml" Target="../ink/ink202.xml"/><Relationship Id="rId87" Type="http://schemas.openxmlformats.org/officeDocument/2006/relationships/image" Target="../media/image245.png"/><Relationship Id="rId110" Type="http://schemas.openxmlformats.org/officeDocument/2006/relationships/customXml" Target="../ink/ink224.xml"/><Relationship Id="rId115" Type="http://schemas.openxmlformats.org/officeDocument/2006/relationships/image" Target="../media/image259.png"/><Relationship Id="rId131" Type="http://schemas.openxmlformats.org/officeDocument/2006/relationships/image" Target="../media/image268.png"/><Relationship Id="rId136" Type="http://schemas.openxmlformats.org/officeDocument/2006/relationships/customXml" Target="../ink/ink237.xml"/><Relationship Id="rId157" Type="http://schemas.openxmlformats.org/officeDocument/2006/relationships/image" Target="../media/image281.png"/><Relationship Id="rId61" Type="http://schemas.openxmlformats.org/officeDocument/2006/relationships/image" Target="../media/image232.png"/><Relationship Id="rId82" Type="http://schemas.openxmlformats.org/officeDocument/2006/relationships/customXml" Target="../ink/ink210.xml"/><Relationship Id="rId152" Type="http://schemas.openxmlformats.org/officeDocument/2006/relationships/customXml" Target="../ink/ink245.xml"/><Relationship Id="rId19" Type="http://schemas.openxmlformats.org/officeDocument/2006/relationships/image" Target="../media/image211.png"/><Relationship Id="rId14" Type="http://schemas.openxmlformats.org/officeDocument/2006/relationships/customXml" Target="../ink/ink176.xml"/><Relationship Id="rId30" Type="http://schemas.openxmlformats.org/officeDocument/2006/relationships/customXml" Target="../ink/ink184.xml"/><Relationship Id="rId35" Type="http://schemas.openxmlformats.org/officeDocument/2006/relationships/image" Target="../media/image219.png"/><Relationship Id="rId56" Type="http://schemas.openxmlformats.org/officeDocument/2006/relationships/customXml" Target="../ink/ink197.xml"/><Relationship Id="rId77" Type="http://schemas.openxmlformats.org/officeDocument/2006/relationships/image" Target="../media/image240.png"/><Relationship Id="rId100" Type="http://schemas.openxmlformats.org/officeDocument/2006/relationships/customXml" Target="../ink/ink219.xml"/><Relationship Id="rId105" Type="http://schemas.openxmlformats.org/officeDocument/2006/relationships/image" Target="../media/image254.png"/><Relationship Id="rId126" Type="http://schemas.openxmlformats.org/officeDocument/2006/relationships/customXml" Target="../ink/ink232.xml"/><Relationship Id="rId147" Type="http://schemas.openxmlformats.org/officeDocument/2006/relationships/image" Target="../media/image276.png"/><Relationship Id="rId168" Type="http://schemas.openxmlformats.org/officeDocument/2006/relationships/customXml" Target="../ink/ink253.xml"/><Relationship Id="rId8" Type="http://schemas.openxmlformats.org/officeDocument/2006/relationships/customXml" Target="../ink/ink173.xml"/><Relationship Id="rId51" Type="http://schemas.openxmlformats.org/officeDocument/2006/relationships/image" Target="../media/image227.png"/><Relationship Id="rId72" Type="http://schemas.openxmlformats.org/officeDocument/2006/relationships/customXml" Target="../ink/ink205.xml"/><Relationship Id="rId93" Type="http://schemas.openxmlformats.org/officeDocument/2006/relationships/image" Target="../media/image248.png"/><Relationship Id="rId98" Type="http://schemas.openxmlformats.org/officeDocument/2006/relationships/customXml" Target="../ink/ink218.xml"/><Relationship Id="rId121" Type="http://schemas.openxmlformats.org/officeDocument/2006/relationships/image" Target="../media/image262.png"/><Relationship Id="rId142" Type="http://schemas.openxmlformats.org/officeDocument/2006/relationships/customXml" Target="../ink/ink240.xml"/><Relationship Id="rId163" Type="http://schemas.openxmlformats.org/officeDocument/2006/relationships/image" Target="../media/image284.png"/><Relationship Id="rId3" Type="http://schemas.openxmlformats.org/officeDocument/2006/relationships/image" Target="../media/image195.png"/><Relationship Id="rId25" Type="http://schemas.openxmlformats.org/officeDocument/2006/relationships/image" Target="../media/image214.png"/><Relationship Id="rId46" Type="http://schemas.openxmlformats.org/officeDocument/2006/relationships/customXml" Target="../ink/ink192.xml"/><Relationship Id="rId67" Type="http://schemas.openxmlformats.org/officeDocument/2006/relationships/image" Target="../media/image235.png"/><Relationship Id="rId116" Type="http://schemas.openxmlformats.org/officeDocument/2006/relationships/customXml" Target="../ink/ink227.xml"/><Relationship Id="rId137" Type="http://schemas.openxmlformats.org/officeDocument/2006/relationships/image" Target="../media/image271.png"/><Relationship Id="rId158" Type="http://schemas.openxmlformats.org/officeDocument/2006/relationships/customXml" Target="../ink/ink248.xml"/><Relationship Id="rId20" Type="http://schemas.openxmlformats.org/officeDocument/2006/relationships/customXml" Target="../ink/ink179.xml"/><Relationship Id="rId41" Type="http://schemas.openxmlformats.org/officeDocument/2006/relationships/image" Target="../media/image222.png"/><Relationship Id="rId62" Type="http://schemas.openxmlformats.org/officeDocument/2006/relationships/customXml" Target="../ink/ink200.xml"/><Relationship Id="rId83" Type="http://schemas.openxmlformats.org/officeDocument/2006/relationships/image" Target="../media/image243.png"/><Relationship Id="rId88" Type="http://schemas.openxmlformats.org/officeDocument/2006/relationships/customXml" Target="../ink/ink213.xml"/><Relationship Id="rId111" Type="http://schemas.openxmlformats.org/officeDocument/2006/relationships/image" Target="../media/image257.png"/><Relationship Id="rId132" Type="http://schemas.openxmlformats.org/officeDocument/2006/relationships/customXml" Target="../ink/ink235.xml"/><Relationship Id="rId153" Type="http://schemas.openxmlformats.org/officeDocument/2006/relationships/image" Target="../media/image279.png"/><Relationship Id="rId15" Type="http://schemas.openxmlformats.org/officeDocument/2006/relationships/image" Target="../media/image209.png"/><Relationship Id="rId36" Type="http://schemas.openxmlformats.org/officeDocument/2006/relationships/customXml" Target="../ink/ink187.xml"/><Relationship Id="rId57" Type="http://schemas.openxmlformats.org/officeDocument/2006/relationships/image" Target="../media/image230.png"/><Relationship Id="rId106" Type="http://schemas.openxmlformats.org/officeDocument/2006/relationships/customXml" Target="../ink/ink222.xml"/><Relationship Id="rId127" Type="http://schemas.openxmlformats.org/officeDocument/2006/relationships/image" Target="../media/image266.png"/><Relationship Id="rId10" Type="http://schemas.openxmlformats.org/officeDocument/2006/relationships/customXml" Target="../ink/ink174.xml"/><Relationship Id="rId31" Type="http://schemas.openxmlformats.org/officeDocument/2006/relationships/image" Target="../media/image217.png"/><Relationship Id="rId52" Type="http://schemas.openxmlformats.org/officeDocument/2006/relationships/customXml" Target="../ink/ink195.xml"/><Relationship Id="rId73" Type="http://schemas.openxmlformats.org/officeDocument/2006/relationships/image" Target="../media/image238.png"/><Relationship Id="rId78" Type="http://schemas.openxmlformats.org/officeDocument/2006/relationships/customXml" Target="../ink/ink208.xml"/><Relationship Id="rId94" Type="http://schemas.openxmlformats.org/officeDocument/2006/relationships/customXml" Target="../ink/ink216.xml"/><Relationship Id="rId99" Type="http://schemas.openxmlformats.org/officeDocument/2006/relationships/image" Target="../media/image251.png"/><Relationship Id="rId101" Type="http://schemas.openxmlformats.org/officeDocument/2006/relationships/image" Target="../media/image252.png"/><Relationship Id="rId122" Type="http://schemas.openxmlformats.org/officeDocument/2006/relationships/customXml" Target="../ink/ink230.xml"/><Relationship Id="rId143" Type="http://schemas.openxmlformats.org/officeDocument/2006/relationships/image" Target="../media/image274.png"/><Relationship Id="rId148" Type="http://schemas.openxmlformats.org/officeDocument/2006/relationships/customXml" Target="../ink/ink243.xml"/><Relationship Id="rId164" Type="http://schemas.openxmlformats.org/officeDocument/2006/relationships/customXml" Target="../ink/ink251.xml"/><Relationship Id="rId169" Type="http://schemas.openxmlformats.org/officeDocument/2006/relationships/image" Target="../media/image287.png"/><Relationship Id="rId4" Type="http://schemas.openxmlformats.org/officeDocument/2006/relationships/customXml" Target="../ink/ink171.xml"/><Relationship Id="rId9" Type="http://schemas.openxmlformats.org/officeDocument/2006/relationships/image" Target="../media/image206.png"/><Relationship Id="rId26" Type="http://schemas.openxmlformats.org/officeDocument/2006/relationships/customXml" Target="../ink/ink182.xml"/><Relationship Id="rId47" Type="http://schemas.openxmlformats.org/officeDocument/2006/relationships/image" Target="../media/image225.png"/><Relationship Id="rId68" Type="http://schemas.openxmlformats.org/officeDocument/2006/relationships/customXml" Target="../ink/ink203.xml"/><Relationship Id="rId89" Type="http://schemas.openxmlformats.org/officeDocument/2006/relationships/image" Target="../media/image246.png"/><Relationship Id="rId112" Type="http://schemas.openxmlformats.org/officeDocument/2006/relationships/customXml" Target="../ink/ink225.xml"/><Relationship Id="rId133" Type="http://schemas.openxmlformats.org/officeDocument/2006/relationships/image" Target="../media/image269.png"/><Relationship Id="rId154" Type="http://schemas.openxmlformats.org/officeDocument/2006/relationships/customXml" Target="../ink/ink246.xml"/><Relationship Id="rId16" Type="http://schemas.openxmlformats.org/officeDocument/2006/relationships/customXml" Target="../ink/ink177.xml"/><Relationship Id="rId37" Type="http://schemas.openxmlformats.org/officeDocument/2006/relationships/image" Target="../media/image220.png"/><Relationship Id="rId58" Type="http://schemas.openxmlformats.org/officeDocument/2006/relationships/customXml" Target="../ink/ink198.xml"/><Relationship Id="rId79" Type="http://schemas.openxmlformats.org/officeDocument/2006/relationships/image" Target="../media/image241.png"/><Relationship Id="rId102" Type="http://schemas.openxmlformats.org/officeDocument/2006/relationships/customXml" Target="../ink/ink220.xml"/><Relationship Id="rId123" Type="http://schemas.openxmlformats.org/officeDocument/2006/relationships/image" Target="../media/image264.png"/><Relationship Id="rId144" Type="http://schemas.openxmlformats.org/officeDocument/2006/relationships/customXml" Target="../ink/ink241.xml"/><Relationship Id="rId90" Type="http://schemas.openxmlformats.org/officeDocument/2006/relationships/customXml" Target="../ink/ink214.xml"/><Relationship Id="rId165" Type="http://schemas.openxmlformats.org/officeDocument/2006/relationships/image" Target="../media/image285.png"/><Relationship Id="rId27" Type="http://schemas.openxmlformats.org/officeDocument/2006/relationships/image" Target="../media/image215.png"/><Relationship Id="rId48" Type="http://schemas.openxmlformats.org/officeDocument/2006/relationships/customXml" Target="../ink/ink193.xml"/><Relationship Id="rId69" Type="http://schemas.openxmlformats.org/officeDocument/2006/relationships/image" Target="../media/image236.png"/><Relationship Id="rId113" Type="http://schemas.openxmlformats.org/officeDocument/2006/relationships/image" Target="../media/image258.png"/><Relationship Id="rId134" Type="http://schemas.openxmlformats.org/officeDocument/2006/relationships/customXml" Target="../ink/ink236.xml"/><Relationship Id="rId80" Type="http://schemas.openxmlformats.org/officeDocument/2006/relationships/customXml" Target="../ink/ink209.xml"/><Relationship Id="rId155" Type="http://schemas.openxmlformats.org/officeDocument/2006/relationships/image" Target="../media/image280.png"/><Relationship Id="rId17" Type="http://schemas.openxmlformats.org/officeDocument/2006/relationships/image" Target="../media/image210.png"/><Relationship Id="rId38" Type="http://schemas.openxmlformats.org/officeDocument/2006/relationships/customXml" Target="../ink/ink188.xml"/><Relationship Id="rId59" Type="http://schemas.openxmlformats.org/officeDocument/2006/relationships/image" Target="../media/image231.png"/><Relationship Id="rId103" Type="http://schemas.openxmlformats.org/officeDocument/2006/relationships/image" Target="../media/image253.png"/><Relationship Id="rId124" Type="http://schemas.openxmlformats.org/officeDocument/2006/relationships/customXml" Target="../ink/ink231.xml"/></Relationships>
</file>

<file path=ppt/slides/_rels/slide25.xml.rels><?xml version="1.0" encoding="UTF-8" standalone="yes"?>
<Relationships xmlns="http://schemas.openxmlformats.org/package/2006/relationships"><Relationship Id="rId117" Type="http://schemas.openxmlformats.org/officeDocument/2006/relationships/image" Target="../media/image343.png"/><Relationship Id="rId21" Type="http://schemas.openxmlformats.org/officeDocument/2006/relationships/image" Target="../media/image296.png"/><Relationship Id="rId42" Type="http://schemas.openxmlformats.org/officeDocument/2006/relationships/customXml" Target="../ink/ink273.xml"/><Relationship Id="rId63" Type="http://schemas.openxmlformats.org/officeDocument/2006/relationships/image" Target="../media/image317.png"/><Relationship Id="rId84" Type="http://schemas.openxmlformats.org/officeDocument/2006/relationships/customXml" Target="../ink/ink294.xml"/><Relationship Id="rId138" Type="http://schemas.openxmlformats.org/officeDocument/2006/relationships/customXml" Target="../ink/ink321.xml"/><Relationship Id="rId107" Type="http://schemas.openxmlformats.org/officeDocument/2006/relationships/image" Target="../media/image338.png"/><Relationship Id="rId11" Type="http://schemas.openxmlformats.org/officeDocument/2006/relationships/image" Target="../media/image291.png"/><Relationship Id="rId32" Type="http://schemas.openxmlformats.org/officeDocument/2006/relationships/customXml" Target="../ink/ink268.xml"/><Relationship Id="rId53" Type="http://schemas.openxmlformats.org/officeDocument/2006/relationships/image" Target="../media/image312.png"/><Relationship Id="rId74" Type="http://schemas.openxmlformats.org/officeDocument/2006/relationships/customXml" Target="../ink/ink289.xml"/><Relationship Id="rId128" Type="http://schemas.openxmlformats.org/officeDocument/2006/relationships/customXml" Target="../ink/ink316.xml"/><Relationship Id="rId5" Type="http://schemas.openxmlformats.org/officeDocument/2006/relationships/image" Target="../media/image288.png"/><Relationship Id="rId90" Type="http://schemas.openxmlformats.org/officeDocument/2006/relationships/customXml" Target="../ink/ink297.xml"/><Relationship Id="rId95" Type="http://schemas.openxmlformats.org/officeDocument/2006/relationships/image" Target="../media/image332.png"/><Relationship Id="rId22" Type="http://schemas.openxmlformats.org/officeDocument/2006/relationships/customXml" Target="../ink/ink263.xml"/><Relationship Id="rId27" Type="http://schemas.openxmlformats.org/officeDocument/2006/relationships/image" Target="../media/image299.png"/><Relationship Id="rId43" Type="http://schemas.openxmlformats.org/officeDocument/2006/relationships/image" Target="../media/image307.png"/><Relationship Id="rId48" Type="http://schemas.openxmlformats.org/officeDocument/2006/relationships/customXml" Target="../ink/ink276.xml"/><Relationship Id="rId64" Type="http://schemas.openxmlformats.org/officeDocument/2006/relationships/customXml" Target="../ink/ink284.xml"/><Relationship Id="rId69" Type="http://schemas.openxmlformats.org/officeDocument/2006/relationships/image" Target="../media/image320.png"/><Relationship Id="rId113" Type="http://schemas.openxmlformats.org/officeDocument/2006/relationships/image" Target="../media/image341.png"/><Relationship Id="rId118" Type="http://schemas.openxmlformats.org/officeDocument/2006/relationships/customXml" Target="../ink/ink311.xml"/><Relationship Id="rId134" Type="http://schemas.openxmlformats.org/officeDocument/2006/relationships/customXml" Target="../ink/ink319.xml"/><Relationship Id="rId139" Type="http://schemas.openxmlformats.org/officeDocument/2006/relationships/image" Target="../media/image354.png"/><Relationship Id="rId80" Type="http://schemas.openxmlformats.org/officeDocument/2006/relationships/customXml" Target="../ink/ink292.xml"/><Relationship Id="rId85" Type="http://schemas.openxmlformats.org/officeDocument/2006/relationships/image" Target="../media/image327.png"/><Relationship Id="rId12" Type="http://schemas.openxmlformats.org/officeDocument/2006/relationships/customXml" Target="../ink/ink258.xml"/><Relationship Id="rId17" Type="http://schemas.openxmlformats.org/officeDocument/2006/relationships/image" Target="../media/image294.png"/><Relationship Id="rId33" Type="http://schemas.openxmlformats.org/officeDocument/2006/relationships/image" Target="../media/image302.png"/><Relationship Id="rId38" Type="http://schemas.openxmlformats.org/officeDocument/2006/relationships/customXml" Target="../ink/ink271.xml"/><Relationship Id="rId59" Type="http://schemas.openxmlformats.org/officeDocument/2006/relationships/image" Target="../media/image315.png"/><Relationship Id="rId103" Type="http://schemas.openxmlformats.org/officeDocument/2006/relationships/image" Target="../media/image336.png"/><Relationship Id="rId108" Type="http://schemas.openxmlformats.org/officeDocument/2006/relationships/customXml" Target="../ink/ink306.xml"/><Relationship Id="rId124" Type="http://schemas.openxmlformats.org/officeDocument/2006/relationships/customXml" Target="../ink/ink314.xml"/><Relationship Id="rId129" Type="http://schemas.openxmlformats.org/officeDocument/2006/relationships/image" Target="../media/image349.png"/><Relationship Id="rId54" Type="http://schemas.openxmlformats.org/officeDocument/2006/relationships/customXml" Target="../ink/ink279.xml"/><Relationship Id="rId70" Type="http://schemas.openxmlformats.org/officeDocument/2006/relationships/customXml" Target="../ink/ink287.xml"/><Relationship Id="rId75" Type="http://schemas.openxmlformats.org/officeDocument/2006/relationships/image" Target="../media/image323.png"/><Relationship Id="rId91" Type="http://schemas.openxmlformats.org/officeDocument/2006/relationships/image" Target="../media/image330.png"/><Relationship Id="rId96" Type="http://schemas.openxmlformats.org/officeDocument/2006/relationships/customXml" Target="../ink/ink300.xml"/><Relationship Id="rId140" Type="http://schemas.openxmlformats.org/officeDocument/2006/relationships/customXml" Target="../ink/ink322.xml"/><Relationship Id="rId145" Type="http://schemas.openxmlformats.org/officeDocument/2006/relationships/image" Target="../media/image357.png"/><Relationship Id="rId1" Type="http://schemas.openxmlformats.org/officeDocument/2006/relationships/slideLayout" Target="../slideLayouts/slideLayout54.xml"/><Relationship Id="rId6" Type="http://schemas.openxmlformats.org/officeDocument/2006/relationships/customXml" Target="../ink/ink255.xml"/><Relationship Id="rId23" Type="http://schemas.openxmlformats.org/officeDocument/2006/relationships/image" Target="../media/image297.png"/><Relationship Id="rId28" Type="http://schemas.openxmlformats.org/officeDocument/2006/relationships/customXml" Target="../ink/ink266.xml"/><Relationship Id="rId49" Type="http://schemas.openxmlformats.org/officeDocument/2006/relationships/image" Target="../media/image310.png"/><Relationship Id="rId114" Type="http://schemas.openxmlformats.org/officeDocument/2006/relationships/customXml" Target="../ink/ink309.xml"/><Relationship Id="rId119" Type="http://schemas.openxmlformats.org/officeDocument/2006/relationships/image" Target="../media/image344.png"/><Relationship Id="rId44" Type="http://schemas.openxmlformats.org/officeDocument/2006/relationships/customXml" Target="../ink/ink274.xml"/><Relationship Id="rId60" Type="http://schemas.openxmlformats.org/officeDocument/2006/relationships/customXml" Target="../ink/ink282.xml"/><Relationship Id="rId65" Type="http://schemas.openxmlformats.org/officeDocument/2006/relationships/image" Target="../media/image318.png"/><Relationship Id="rId81" Type="http://schemas.openxmlformats.org/officeDocument/2006/relationships/image" Target="../media/image325.png"/><Relationship Id="rId86" Type="http://schemas.openxmlformats.org/officeDocument/2006/relationships/customXml" Target="../ink/ink295.xml"/><Relationship Id="rId130" Type="http://schemas.openxmlformats.org/officeDocument/2006/relationships/customXml" Target="../ink/ink317.xml"/><Relationship Id="rId135" Type="http://schemas.openxmlformats.org/officeDocument/2006/relationships/image" Target="../media/image352.png"/><Relationship Id="rId13" Type="http://schemas.openxmlformats.org/officeDocument/2006/relationships/image" Target="../media/image292.png"/><Relationship Id="rId18" Type="http://schemas.openxmlformats.org/officeDocument/2006/relationships/customXml" Target="../ink/ink261.xml"/><Relationship Id="rId39" Type="http://schemas.openxmlformats.org/officeDocument/2006/relationships/image" Target="../media/image305.png"/><Relationship Id="rId109" Type="http://schemas.openxmlformats.org/officeDocument/2006/relationships/image" Target="../media/image339.png"/><Relationship Id="rId34" Type="http://schemas.openxmlformats.org/officeDocument/2006/relationships/customXml" Target="../ink/ink269.xml"/><Relationship Id="rId50" Type="http://schemas.openxmlformats.org/officeDocument/2006/relationships/customXml" Target="../ink/ink277.xml"/><Relationship Id="rId55" Type="http://schemas.openxmlformats.org/officeDocument/2006/relationships/image" Target="../media/image313.png"/><Relationship Id="rId76" Type="http://schemas.openxmlformats.org/officeDocument/2006/relationships/customXml" Target="../ink/ink290.xml"/><Relationship Id="rId97" Type="http://schemas.openxmlformats.org/officeDocument/2006/relationships/image" Target="../media/image333.png"/><Relationship Id="rId104" Type="http://schemas.openxmlformats.org/officeDocument/2006/relationships/customXml" Target="../ink/ink304.xml"/><Relationship Id="rId120" Type="http://schemas.openxmlformats.org/officeDocument/2006/relationships/customXml" Target="../ink/ink312.xml"/><Relationship Id="rId125" Type="http://schemas.openxmlformats.org/officeDocument/2006/relationships/image" Target="../media/image347.png"/><Relationship Id="rId141" Type="http://schemas.openxmlformats.org/officeDocument/2006/relationships/image" Target="../media/image355.png"/><Relationship Id="rId7" Type="http://schemas.openxmlformats.org/officeDocument/2006/relationships/image" Target="../media/image289.png"/><Relationship Id="rId71" Type="http://schemas.openxmlformats.org/officeDocument/2006/relationships/image" Target="../media/image321.png"/><Relationship Id="rId92" Type="http://schemas.openxmlformats.org/officeDocument/2006/relationships/customXml" Target="../ink/ink298.xml"/><Relationship Id="rId2" Type="http://schemas.openxmlformats.org/officeDocument/2006/relationships/notesSlide" Target="../notesSlides/notesSlide20.xml"/><Relationship Id="rId29" Type="http://schemas.openxmlformats.org/officeDocument/2006/relationships/image" Target="../media/image300.png"/><Relationship Id="rId24" Type="http://schemas.openxmlformats.org/officeDocument/2006/relationships/customXml" Target="../ink/ink264.xml"/><Relationship Id="rId40" Type="http://schemas.openxmlformats.org/officeDocument/2006/relationships/customXml" Target="../ink/ink272.xml"/><Relationship Id="rId45" Type="http://schemas.openxmlformats.org/officeDocument/2006/relationships/image" Target="../media/image308.png"/><Relationship Id="rId66" Type="http://schemas.openxmlformats.org/officeDocument/2006/relationships/customXml" Target="../ink/ink285.xml"/><Relationship Id="rId87" Type="http://schemas.openxmlformats.org/officeDocument/2006/relationships/image" Target="../media/image328.png"/><Relationship Id="rId110" Type="http://schemas.openxmlformats.org/officeDocument/2006/relationships/customXml" Target="../ink/ink307.xml"/><Relationship Id="rId115" Type="http://schemas.openxmlformats.org/officeDocument/2006/relationships/image" Target="../media/image342.png"/><Relationship Id="rId131" Type="http://schemas.openxmlformats.org/officeDocument/2006/relationships/image" Target="../media/image350.png"/><Relationship Id="rId136" Type="http://schemas.openxmlformats.org/officeDocument/2006/relationships/customXml" Target="../ink/ink320.xml"/><Relationship Id="rId61" Type="http://schemas.openxmlformats.org/officeDocument/2006/relationships/image" Target="../media/image316.png"/><Relationship Id="rId82" Type="http://schemas.openxmlformats.org/officeDocument/2006/relationships/customXml" Target="../ink/ink293.xml"/><Relationship Id="rId19" Type="http://schemas.openxmlformats.org/officeDocument/2006/relationships/image" Target="../media/image295.png"/><Relationship Id="rId14" Type="http://schemas.openxmlformats.org/officeDocument/2006/relationships/customXml" Target="../ink/ink259.xml"/><Relationship Id="rId30" Type="http://schemas.openxmlformats.org/officeDocument/2006/relationships/customXml" Target="../ink/ink267.xml"/><Relationship Id="rId35" Type="http://schemas.openxmlformats.org/officeDocument/2006/relationships/image" Target="../media/image303.png"/><Relationship Id="rId56" Type="http://schemas.openxmlformats.org/officeDocument/2006/relationships/customXml" Target="../ink/ink280.xml"/><Relationship Id="rId77" Type="http://schemas.openxmlformats.org/officeDocument/2006/relationships/image" Target="../media/image109.png"/><Relationship Id="rId100" Type="http://schemas.openxmlformats.org/officeDocument/2006/relationships/customXml" Target="../ink/ink302.xml"/><Relationship Id="rId105" Type="http://schemas.openxmlformats.org/officeDocument/2006/relationships/image" Target="../media/image337.png"/><Relationship Id="rId126" Type="http://schemas.openxmlformats.org/officeDocument/2006/relationships/customXml" Target="../ink/ink315.xml"/><Relationship Id="rId8" Type="http://schemas.openxmlformats.org/officeDocument/2006/relationships/customXml" Target="../ink/ink256.xml"/><Relationship Id="rId51" Type="http://schemas.openxmlformats.org/officeDocument/2006/relationships/image" Target="../media/image311.png"/><Relationship Id="rId72" Type="http://schemas.openxmlformats.org/officeDocument/2006/relationships/customXml" Target="../ink/ink288.xml"/><Relationship Id="rId93" Type="http://schemas.openxmlformats.org/officeDocument/2006/relationships/image" Target="../media/image331.png"/><Relationship Id="rId98" Type="http://schemas.openxmlformats.org/officeDocument/2006/relationships/customXml" Target="../ink/ink301.xml"/><Relationship Id="rId121" Type="http://schemas.openxmlformats.org/officeDocument/2006/relationships/image" Target="../media/image345.png"/><Relationship Id="rId142" Type="http://schemas.openxmlformats.org/officeDocument/2006/relationships/customXml" Target="../ink/ink323.xml"/><Relationship Id="rId3" Type="http://schemas.openxmlformats.org/officeDocument/2006/relationships/image" Target="../media/image195.png"/><Relationship Id="rId25" Type="http://schemas.openxmlformats.org/officeDocument/2006/relationships/image" Target="../media/image298.png"/><Relationship Id="rId46" Type="http://schemas.openxmlformats.org/officeDocument/2006/relationships/customXml" Target="../ink/ink275.xml"/><Relationship Id="rId67" Type="http://schemas.openxmlformats.org/officeDocument/2006/relationships/image" Target="../media/image319.png"/><Relationship Id="rId116" Type="http://schemas.openxmlformats.org/officeDocument/2006/relationships/customXml" Target="../ink/ink310.xml"/><Relationship Id="rId137" Type="http://schemas.openxmlformats.org/officeDocument/2006/relationships/image" Target="../media/image353.png"/><Relationship Id="rId20" Type="http://schemas.openxmlformats.org/officeDocument/2006/relationships/customXml" Target="../ink/ink262.xml"/><Relationship Id="rId41" Type="http://schemas.openxmlformats.org/officeDocument/2006/relationships/image" Target="../media/image306.png"/><Relationship Id="rId62" Type="http://schemas.openxmlformats.org/officeDocument/2006/relationships/customXml" Target="../ink/ink283.xml"/><Relationship Id="rId83" Type="http://schemas.openxmlformats.org/officeDocument/2006/relationships/image" Target="../media/image326.png"/><Relationship Id="rId88" Type="http://schemas.openxmlformats.org/officeDocument/2006/relationships/customXml" Target="../ink/ink296.xml"/><Relationship Id="rId111" Type="http://schemas.openxmlformats.org/officeDocument/2006/relationships/image" Target="../media/image340.png"/><Relationship Id="rId132" Type="http://schemas.openxmlformats.org/officeDocument/2006/relationships/customXml" Target="../ink/ink318.xml"/><Relationship Id="rId15" Type="http://schemas.openxmlformats.org/officeDocument/2006/relationships/image" Target="../media/image293.png"/><Relationship Id="rId36" Type="http://schemas.openxmlformats.org/officeDocument/2006/relationships/customXml" Target="../ink/ink270.xml"/><Relationship Id="rId57" Type="http://schemas.openxmlformats.org/officeDocument/2006/relationships/image" Target="../media/image314.png"/><Relationship Id="rId106" Type="http://schemas.openxmlformats.org/officeDocument/2006/relationships/customXml" Target="../ink/ink305.xml"/><Relationship Id="rId127" Type="http://schemas.openxmlformats.org/officeDocument/2006/relationships/image" Target="../media/image348.png"/><Relationship Id="rId10" Type="http://schemas.openxmlformats.org/officeDocument/2006/relationships/customXml" Target="../ink/ink257.xml"/><Relationship Id="rId31" Type="http://schemas.openxmlformats.org/officeDocument/2006/relationships/image" Target="../media/image301.png"/><Relationship Id="rId52" Type="http://schemas.openxmlformats.org/officeDocument/2006/relationships/customXml" Target="../ink/ink278.xml"/><Relationship Id="rId73" Type="http://schemas.openxmlformats.org/officeDocument/2006/relationships/image" Target="../media/image322.png"/><Relationship Id="rId78" Type="http://schemas.openxmlformats.org/officeDocument/2006/relationships/customXml" Target="../ink/ink291.xml"/><Relationship Id="rId94" Type="http://schemas.openxmlformats.org/officeDocument/2006/relationships/customXml" Target="../ink/ink299.xml"/><Relationship Id="rId99" Type="http://schemas.openxmlformats.org/officeDocument/2006/relationships/image" Target="../media/image334.png"/><Relationship Id="rId101" Type="http://schemas.openxmlformats.org/officeDocument/2006/relationships/image" Target="../media/image335.png"/><Relationship Id="rId122" Type="http://schemas.openxmlformats.org/officeDocument/2006/relationships/customXml" Target="../ink/ink313.xml"/><Relationship Id="rId143" Type="http://schemas.openxmlformats.org/officeDocument/2006/relationships/image" Target="../media/image356.png"/><Relationship Id="rId4" Type="http://schemas.openxmlformats.org/officeDocument/2006/relationships/customXml" Target="../ink/ink254.xml"/><Relationship Id="rId9" Type="http://schemas.openxmlformats.org/officeDocument/2006/relationships/image" Target="../media/image290.png"/><Relationship Id="rId26" Type="http://schemas.openxmlformats.org/officeDocument/2006/relationships/customXml" Target="../ink/ink265.xml"/><Relationship Id="rId47" Type="http://schemas.openxmlformats.org/officeDocument/2006/relationships/image" Target="../media/image309.png"/><Relationship Id="rId68" Type="http://schemas.openxmlformats.org/officeDocument/2006/relationships/customXml" Target="../ink/ink286.xml"/><Relationship Id="rId89" Type="http://schemas.openxmlformats.org/officeDocument/2006/relationships/image" Target="../media/image329.png"/><Relationship Id="rId112" Type="http://schemas.openxmlformats.org/officeDocument/2006/relationships/customXml" Target="../ink/ink308.xml"/><Relationship Id="rId133" Type="http://schemas.openxmlformats.org/officeDocument/2006/relationships/image" Target="../media/image351.png"/><Relationship Id="rId16" Type="http://schemas.openxmlformats.org/officeDocument/2006/relationships/customXml" Target="../ink/ink260.xml"/><Relationship Id="rId37" Type="http://schemas.openxmlformats.org/officeDocument/2006/relationships/image" Target="../media/image304.png"/><Relationship Id="rId58" Type="http://schemas.openxmlformats.org/officeDocument/2006/relationships/customXml" Target="../ink/ink281.xml"/><Relationship Id="rId79" Type="http://schemas.openxmlformats.org/officeDocument/2006/relationships/image" Target="../media/image324.png"/><Relationship Id="rId102" Type="http://schemas.openxmlformats.org/officeDocument/2006/relationships/customXml" Target="../ink/ink303.xml"/><Relationship Id="rId123" Type="http://schemas.openxmlformats.org/officeDocument/2006/relationships/image" Target="../media/image346.png"/><Relationship Id="rId144" Type="http://schemas.openxmlformats.org/officeDocument/2006/relationships/customXml" Target="../ink/ink324.xml"/></Relationships>
</file>

<file path=ppt/slides/_rels/slide26.xml.rels><?xml version="1.0" encoding="UTF-8" standalone="yes"?>
<Relationships xmlns="http://schemas.openxmlformats.org/package/2006/relationships"><Relationship Id="rId26" Type="http://schemas.openxmlformats.org/officeDocument/2006/relationships/customXml" Target="../ink/ink336.xml"/><Relationship Id="rId117" Type="http://schemas.openxmlformats.org/officeDocument/2006/relationships/image" Target="../media/image413.png"/><Relationship Id="rId21" Type="http://schemas.openxmlformats.org/officeDocument/2006/relationships/image" Target="../media/image366.png"/><Relationship Id="rId42" Type="http://schemas.openxmlformats.org/officeDocument/2006/relationships/customXml" Target="../ink/ink344.xml"/><Relationship Id="rId47" Type="http://schemas.openxmlformats.org/officeDocument/2006/relationships/image" Target="../media/image378.png"/><Relationship Id="rId63" Type="http://schemas.openxmlformats.org/officeDocument/2006/relationships/image" Target="../media/image386.png"/><Relationship Id="rId68" Type="http://schemas.openxmlformats.org/officeDocument/2006/relationships/customXml" Target="../ink/ink357.xml"/><Relationship Id="rId84" Type="http://schemas.openxmlformats.org/officeDocument/2006/relationships/customXml" Target="../ink/ink365.xml"/><Relationship Id="rId89" Type="http://schemas.openxmlformats.org/officeDocument/2006/relationships/image" Target="../media/image399.png"/><Relationship Id="rId112" Type="http://schemas.openxmlformats.org/officeDocument/2006/relationships/customXml" Target="../ink/ink379.xml"/><Relationship Id="rId16" Type="http://schemas.openxmlformats.org/officeDocument/2006/relationships/customXml" Target="../ink/ink331.xml"/><Relationship Id="rId107" Type="http://schemas.openxmlformats.org/officeDocument/2006/relationships/image" Target="../media/image408.png"/><Relationship Id="rId11" Type="http://schemas.openxmlformats.org/officeDocument/2006/relationships/image" Target="../media/image361.png"/><Relationship Id="rId32" Type="http://schemas.openxmlformats.org/officeDocument/2006/relationships/customXml" Target="../ink/ink339.xml"/><Relationship Id="rId37" Type="http://schemas.openxmlformats.org/officeDocument/2006/relationships/image" Target="../media/image374.png"/><Relationship Id="rId53" Type="http://schemas.openxmlformats.org/officeDocument/2006/relationships/image" Target="../media/image381.png"/><Relationship Id="rId58" Type="http://schemas.openxmlformats.org/officeDocument/2006/relationships/customXml" Target="../ink/ink352.xml"/><Relationship Id="rId74" Type="http://schemas.openxmlformats.org/officeDocument/2006/relationships/customXml" Target="../ink/ink360.xml"/><Relationship Id="rId79" Type="http://schemas.openxmlformats.org/officeDocument/2006/relationships/image" Target="../media/image394.png"/><Relationship Id="rId102" Type="http://schemas.openxmlformats.org/officeDocument/2006/relationships/customXml" Target="../ink/ink374.xml"/><Relationship Id="rId123" Type="http://schemas.openxmlformats.org/officeDocument/2006/relationships/customXml" Target="../ink/ink385.xml"/><Relationship Id="rId128" Type="http://schemas.openxmlformats.org/officeDocument/2006/relationships/image" Target="../media/image417.png"/><Relationship Id="rId5" Type="http://schemas.openxmlformats.org/officeDocument/2006/relationships/image" Target="../media/image358.png"/><Relationship Id="rId90" Type="http://schemas.openxmlformats.org/officeDocument/2006/relationships/customXml" Target="../ink/ink368.xml"/><Relationship Id="rId95" Type="http://schemas.openxmlformats.org/officeDocument/2006/relationships/image" Target="../media/image402.png"/><Relationship Id="rId22" Type="http://schemas.openxmlformats.org/officeDocument/2006/relationships/customXml" Target="../ink/ink334.xml"/><Relationship Id="rId27" Type="http://schemas.openxmlformats.org/officeDocument/2006/relationships/image" Target="../media/image369.png"/><Relationship Id="rId43" Type="http://schemas.openxmlformats.org/officeDocument/2006/relationships/image" Target="../media/image377.png"/><Relationship Id="rId48" Type="http://schemas.openxmlformats.org/officeDocument/2006/relationships/customXml" Target="../ink/ink347.xml"/><Relationship Id="rId64" Type="http://schemas.openxmlformats.org/officeDocument/2006/relationships/customXml" Target="../ink/ink355.xml"/><Relationship Id="rId69" Type="http://schemas.openxmlformats.org/officeDocument/2006/relationships/image" Target="../media/image389.png"/><Relationship Id="rId113" Type="http://schemas.openxmlformats.org/officeDocument/2006/relationships/image" Target="../media/image411.png"/><Relationship Id="rId118" Type="http://schemas.openxmlformats.org/officeDocument/2006/relationships/customXml" Target="../ink/ink382.xml"/><Relationship Id="rId80" Type="http://schemas.openxmlformats.org/officeDocument/2006/relationships/customXml" Target="../ink/ink363.xml"/><Relationship Id="rId85" Type="http://schemas.openxmlformats.org/officeDocument/2006/relationships/image" Target="../media/image397.png"/><Relationship Id="rId12" Type="http://schemas.openxmlformats.org/officeDocument/2006/relationships/customXml" Target="../ink/ink329.xml"/><Relationship Id="rId17" Type="http://schemas.openxmlformats.org/officeDocument/2006/relationships/image" Target="../media/image364.png"/><Relationship Id="rId33" Type="http://schemas.openxmlformats.org/officeDocument/2006/relationships/image" Target="../media/image372.png"/><Relationship Id="rId38" Type="http://schemas.openxmlformats.org/officeDocument/2006/relationships/customXml" Target="../ink/ink342.xml"/><Relationship Id="rId59" Type="http://schemas.openxmlformats.org/officeDocument/2006/relationships/image" Target="../media/image384.png"/><Relationship Id="rId103" Type="http://schemas.openxmlformats.org/officeDocument/2006/relationships/image" Target="../media/image406.png"/><Relationship Id="rId108" Type="http://schemas.openxmlformats.org/officeDocument/2006/relationships/customXml" Target="../ink/ink377.xml"/><Relationship Id="rId124" Type="http://schemas.openxmlformats.org/officeDocument/2006/relationships/image" Target="../media/image111.png"/><Relationship Id="rId54" Type="http://schemas.openxmlformats.org/officeDocument/2006/relationships/customXml" Target="../ink/ink350.xml"/><Relationship Id="rId70" Type="http://schemas.openxmlformats.org/officeDocument/2006/relationships/customXml" Target="../ink/ink358.xml"/><Relationship Id="rId75" Type="http://schemas.openxmlformats.org/officeDocument/2006/relationships/image" Target="../media/image392.png"/><Relationship Id="rId91" Type="http://schemas.openxmlformats.org/officeDocument/2006/relationships/image" Target="../media/image400.png"/><Relationship Id="rId96" Type="http://schemas.openxmlformats.org/officeDocument/2006/relationships/customXml" Target="../ink/ink371.xml"/><Relationship Id="rId1" Type="http://schemas.openxmlformats.org/officeDocument/2006/relationships/slideLayout" Target="../slideLayouts/slideLayout54.xml"/><Relationship Id="rId6" Type="http://schemas.openxmlformats.org/officeDocument/2006/relationships/customXml" Target="../ink/ink326.xml"/><Relationship Id="rId23" Type="http://schemas.openxmlformats.org/officeDocument/2006/relationships/image" Target="../media/image367.png"/><Relationship Id="rId28" Type="http://schemas.openxmlformats.org/officeDocument/2006/relationships/customXml" Target="../ink/ink337.xml"/><Relationship Id="rId49" Type="http://schemas.openxmlformats.org/officeDocument/2006/relationships/image" Target="../media/image379.png"/><Relationship Id="rId114" Type="http://schemas.openxmlformats.org/officeDocument/2006/relationships/customXml" Target="../ink/ink380.xml"/><Relationship Id="rId119" Type="http://schemas.openxmlformats.org/officeDocument/2006/relationships/image" Target="../media/image414.png"/><Relationship Id="rId44" Type="http://schemas.openxmlformats.org/officeDocument/2006/relationships/customXml" Target="../ink/ink345.xml"/><Relationship Id="rId60" Type="http://schemas.openxmlformats.org/officeDocument/2006/relationships/customXml" Target="../ink/ink353.xml"/><Relationship Id="rId65" Type="http://schemas.openxmlformats.org/officeDocument/2006/relationships/image" Target="../media/image387.png"/><Relationship Id="rId81" Type="http://schemas.openxmlformats.org/officeDocument/2006/relationships/image" Target="../media/image395.png"/><Relationship Id="rId86" Type="http://schemas.openxmlformats.org/officeDocument/2006/relationships/customXml" Target="../ink/ink366.xml"/><Relationship Id="rId13" Type="http://schemas.openxmlformats.org/officeDocument/2006/relationships/image" Target="../media/image362.png"/><Relationship Id="rId18" Type="http://schemas.openxmlformats.org/officeDocument/2006/relationships/customXml" Target="../ink/ink332.xml"/><Relationship Id="rId39" Type="http://schemas.openxmlformats.org/officeDocument/2006/relationships/image" Target="../media/image375.png"/><Relationship Id="rId109" Type="http://schemas.openxmlformats.org/officeDocument/2006/relationships/image" Target="../media/image409.png"/><Relationship Id="rId34" Type="http://schemas.openxmlformats.org/officeDocument/2006/relationships/customXml" Target="../ink/ink340.xml"/><Relationship Id="rId50" Type="http://schemas.openxmlformats.org/officeDocument/2006/relationships/customXml" Target="../ink/ink348.xml"/><Relationship Id="rId55" Type="http://schemas.openxmlformats.org/officeDocument/2006/relationships/image" Target="../media/image382.png"/><Relationship Id="rId76" Type="http://schemas.openxmlformats.org/officeDocument/2006/relationships/customXml" Target="../ink/ink361.xml"/><Relationship Id="rId97" Type="http://schemas.openxmlformats.org/officeDocument/2006/relationships/image" Target="../media/image403.png"/><Relationship Id="rId104" Type="http://schemas.openxmlformats.org/officeDocument/2006/relationships/customXml" Target="../ink/ink375.xml"/><Relationship Id="rId120" Type="http://schemas.openxmlformats.org/officeDocument/2006/relationships/customXml" Target="../ink/ink383.xml"/><Relationship Id="rId125" Type="http://schemas.openxmlformats.org/officeDocument/2006/relationships/customXml" Target="../ink/ink386.xml"/><Relationship Id="rId7" Type="http://schemas.openxmlformats.org/officeDocument/2006/relationships/image" Target="../media/image359.png"/><Relationship Id="rId71" Type="http://schemas.openxmlformats.org/officeDocument/2006/relationships/image" Target="../media/image390.png"/><Relationship Id="rId92" Type="http://schemas.openxmlformats.org/officeDocument/2006/relationships/customXml" Target="../ink/ink369.xml"/><Relationship Id="rId2" Type="http://schemas.openxmlformats.org/officeDocument/2006/relationships/notesSlide" Target="../notesSlides/notesSlide21.xml"/><Relationship Id="rId29" Type="http://schemas.openxmlformats.org/officeDocument/2006/relationships/image" Target="../media/image370.png"/><Relationship Id="rId24" Type="http://schemas.openxmlformats.org/officeDocument/2006/relationships/customXml" Target="../ink/ink335.xml"/><Relationship Id="rId40" Type="http://schemas.openxmlformats.org/officeDocument/2006/relationships/customXml" Target="../ink/ink343.xml"/><Relationship Id="rId45" Type="http://schemas.openxmlformats.org/officeDocument/2006/relationships/image" Target="../media/image109.png"/><Relationship Id="rId66" Type="http://schemas.openxmlformats.org/officeDocument/2006/relationships/customXml" Target="../ink/ink356.xml"/><Relationship Id="rId87" Type="http://schemas.openxmlformats.org/officeDocument/2006/relationships/image" Target="../media/image398.png"/><Relationship Id="rId110" Type="http://schemas.openxmlformats.org/officeDocument/2006/relationships/customXml" Target="../ink/ink378.xml"/><Relationship Id="rId115" Type="http://schemas.openxmlformats.org/officeDocument/2006/relationships/image" Target="../media/image412.png"/><Relationship Id="rId61" Type="http://schemas.openxmlformats.org/officeDocument/2006/relationships/image" Target="../media/image385.png"/><Relationship Id="rId82" Type="http://schemas.openxmlformats.org/officeDocument/2006/relationships/customXml" Target="../ink/ink364.xml"/><Relationship Id="rId19" Type="http://schemas.openxmlformats.org/officeDocument/2006/relationships/image" Target="../media/image365.png"/><Relationship Id="rId14" Type="http://schemas.openxmlformats.org/officeDocument/2006/relationships/customXml" Target="../ink/ink330.xml"/><Relationship Id="rId30" Type="http://schemas.openxmlformats.org/officeDocument/2006/relationships/customXml" Target="../ink/ink338.xml"/><Relationship Id="rId35" Type="http://schemas.openxmlformats.org/officeDocument/2006/relationships/image" Target="../media/image373.png"/><Relationship Id="rId56" Type="http://schemas.openxmlformats.org/officeDocument/2006/relationships/customXml" Target="../ink/ink351.xml"/><Relationship Id="rId77" Type="http://schemas.openxmlformats.org/officeDocument/2006/relationships/image" Target="../media/image393.png"/><Relationship Id="rId100" Type="http://schemas.openxmlformats.org/officeDocument/2006/relationships/customXml" Target="../ink/ink373.xml"/><Relationship Id="rId105" Type="http://schemas.openxmlformats.org/officeDocument/2006/relationships/image" Target="../media/image407.png"/><Relationship Id="rId126" Type="http://schemas.openxmlformats.org/officeDocument/2006/relationships/image" Target="../media/image416.png"/><Relationship Id="rId8" Type="http://schemas.openxmlformats.org/officeDocument/2006/relationships/customXml" Target="../ink/ink327.xml"/><Relationship Id="rId51" Type="http://schemas.openxmlformats.org/officeDocument/2006/relationships/image" Target="../media/image380.png"/><Relationship Id="rId72" Type="http://schemas.openxmlformats.org/officeDocument/2006/relationships/customXml" Target="../ink/ink359.xml"/><Relationship Id="rId93" Type="http://schemas.openxmlformats.org/officeDocument/2006/relationships/image" Target="../media/image401.png"/><Relationship Id="rId98" Type="http://schemas.openxmlformats.org/officeDocument/2006/relationships/customXml" Target="../ink/ink372.xml"/><Relationship Id="rId121" Type="http://schemas.openxmlformats.org/officeDocument/2006/relationships/image" Target="../media/image415.png"/><Relationship Id="rId3" Type="http://schemas.openxmlformats.org/officeDocument/2006/relationships/image" Target="../media/image195.png"/><Relationship Id="rId25" Type="http://schemas.openxmlformats.org/officeDocument/2006/relationships/image" Target="../media/image368.png"/><Relationship Id="rId46" Type="http://schemas.openxmlformats.org/officeDocument/2006/relationships/customXml" Target="../ink/ink346.xml"/><Relationship Id="rId67" Type="http://schemas.openxmlformats.org/officeDocument/2006/relationships/image" Target="../media/image388.png"/><Relationship Id="rId116" Type="http://schemas.openxmlformats.org/officeDocument/2006/relationships/customXml" Target="../ink/ink381.xml"/><Relationship Id="rId20" Type="http://schemas.openxmlformats.org/officeDocument/2006/relationships/customXml" Target="../ink/ink333.xml"/><Relationship Id="rId41" Type="http://schemas.openxmlformats.org/officeDocument/2006/relationships/image" Target="../media/image376.png"/><Relationship Id="rId62" Type="http://schemas.openxmlformats.org/officeDocument/2006/relationships/customXml" Target="../ink/ink354.xml"/><Relationship Id="rId83" Type="http://schemas.openxmlformats.org/officeDocument/2006/relationships/image" Target="../media/image396.png"/><Relationship Id="rId88" Type="http://schemas.openxmlformats.org/officeDocument/2006/relationships/customXml" Target="../ink/ink367.xml"/><Relationship Id="rId111" Type="http://schemas.openxmlformats.org/officeDocument/2006/relationships/image" Target="../media/image410.png"/><Relationship Id="rId15" Type="http://schemas.openxmlformats.org/officeDocument/2006/relationships/image" Target="../media/image363.png"/><Relationship Id="rId36" Type="http://schemas.openxmlformats.org/officeDocument/2006/relationships/customXml" Target="../ink/ink341.xml"/><Relationship Id="rId57" Type="http://schemas.openxmlformats.org/officeDocument/2006/relationships/image" Target="../media/image383.png"/><Relationship Id="rId106" Type="http://schemas.openxmlformats.org/officeDocument/2006/relationships/customXml" Target="../ink/ink376.xml"/><Relationship Id="rId127" Type="http://schemas.openxmlformats.org/officeDocument/2006/relationships/customXml" Target="../ink/ink387.xml"/><Relationship Id="rId10" Type="http://schemas.openxmlformats.org/officeDocument/2006/relationships/customXml" Target="../ink/ink328.xml"/><Relationship Id="rId31" Type="http://schemas.openxmlformats.org/officeDocument/2006/relationships/image" Target="../media/image371.png"/><Relationship Id="rId52" Type="http://schemas.openxmlformats.org/officeDocument/2006/relationships/customXml" Target="../ink/ink349.xml"/><Relationship Id="rId73" Type="http://schemas.openxmlformats.org/officeDocument/2006/relationships/image" Target="../media/image391.png"/><Relationship Id="rId78" Type="http://schemas.openxmlformats.org/officeDocument/2006/relationships/customXml" Target="../ink/ink362.xml"/><Relationship Id="rId94" Type="http://schemas.openxmlformats.org/officeDocument/2006/relationships/customXml" Target="../ink/ink370.xml"/><Relationship Id="rId99" Type="http://schemas.openxmlformats.org/officeDocument/2006/relationships/image" Target="../media/image404.png"/><Relationship Id="rId101" Type="http://schemas.openxmlformats.org/officeDocument/2006/relationships/image" Target="../media/image405.png"/><Relationship Id="rId122" Type="http://schemas.openxmlformats.org/officeDocument/2006/relationships/customXml" Target="../ink/ink384.xml"/><Relationship Id="rId4" Type="http://schemas.openxmlformats.org/officeDocument/2006/relationships/customXml" Target="../ink/ink325.xml"/><Relationship Id="rId9" Type="http://schemas.openxmlformats.org/officeDocument/2006/relationships/image" Target="../media/image360.png"/></Relationships>
</file>

<file path=ppt/slides/_rels/slide27.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22.xml"/><Relationship Id="rId1" Type="http://schemas.openxmlformats.org/officeDocument/2006/relationships/slideLayout" Target="../slideLayouts/slideLayout54.xml"/><Relationship Id="rId5" Type="http://schemas.openxmlformats.org/officeDocument/2006/relationships/image" Target="../media/image195.png"/><Relationship Id="rId4" Type="http://schemas.openxmlformats.org/officeDocument/2006/relationships/hyperlink" Target="https://github.com/SAP-samples/abap-file-uploade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8.jp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7.xml"/><Relationship Id="rId5" Type="http://schemas.openxmlformats.org/officeDocument/2006/relationships/image" Target="../media/image6.png"/><Relationship Id="rId4" Type="http://schemas.openxmlformats.org/officeDocument/2006/relationships/hyperlink" Target="http://www.dribbble.com/"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424.jpeg"/><Relationship Id="rId3" Type="http://schemas.openxmlformats.org/officeDocument/2006/relationships/image" Target="../media/image419.jpeg"/><Relationship Id="rId7" Type="http://schemas.openxmlformats.org/officeDocument/2006/relationships/image" Target="../media/image423.tiff"/><Relationship Id="rId2" Type="http://schemas.openxmlformats.org/officeDocument/2006/relationships/notesSlide" Target="../notesSlides/notesSlide25.xml"/><Relationship Id="rId1" Type="http://schemas.openxmlformats.org/officeDocument/2006/relationships/slideLayout" Target="../slideLayouts/slideLayout46.xml"/><Relationship Id="rId6" Type="http://schemas.openxmlformats.org/officeDocument/2006/relationships/image" Target="../media/image422.tiff"/><Relationship Id="rId5" Type="http://schemas.openxmlformats.org/officeDocument/2006/relationships/image" Target="../media/image421.tiff"/><Relationship Id="rId4" Type="http://schemas.openxmlformats.org/officeDocument/2006/relationships/image" Target="../media/image420.tiff"/><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2"/>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ON-PREMISE V/S CLOUD</a:t>
            </a:r>
            <a:endParaRPr dirty="0">
              <a:solidFill>
                <a:srgbClr val="FFC000"/>
              </a:solidFill>
            </a:endParaRPr>
          </a:p>
        </p:txBody>
      </p:sp>
      <p:pic>
        <p:nvPicPr>
          <p:cNvPr id="757" name="Google Shape;757;p12"/>
          <p:cNvPicPr preferRelativeResize="0"/>
          <p:nvPr/>
        </p:nvPicPr>
        <p:blipFill rotWithShape="1">
          <a:blip r:embed="rId3">
            <a:alphaModFix/>
          </a:blip>
          <a:srcRect/>
          <a:stretch/>
        </p:blipFill>
        <p:spPr>
          <a:xfrm>
            <a:off x="655150" y="1472893"/>
            <a:ext cx="2445595" cy="4626446"/>
          </a:xfrm>
          <a:prstGeom prst="rect">
            <a:avLst/>
          </a:prstGeom>
          <a:noFill/>
          <a:ln>
            <a:noFill/>
          </a:ln>
        </p:spPr>
      </p:pic>
      <p:pic>
        <p:nvPicPr>
          <p:cNvPr id="758" name="Google Shape;758;p12" descr="C:\Users\I062040\AppData\Local\Temp\SNAGHTML2c7ed6b0.PNG"/>
          <p:cNvPicPr preferRelativeResize="0"/>
          <p:nvPr/>
        </p:nvPicPr>
        <p:blipFill rotWithShape="1">
          <a:blip r:embed="rId4">
            <a:alphaModFix/>
          </a:blip>
          <a:srcRect/>
          <a:stretch/>
        </p:blipFill>
        <p:spPr>
          <a:xfrm>
            <a:off x="3316941" y="1472893"/>
            <a:ext cx="2708748" cy="4626446"/>
          </a:xfrm>
          <a:prstGeom prst="rect">
            <a:avLst/>
          </a:prstGeom>
          <a:noFill/>
          <a:ln>
            <a:noFill/>
          </a:ln>
        </p:spPr>
      </p:pic>
      <p:pic>
        <p:nvPicPr>
          <p:cNvPr id="759" name="Google Shape;759;p12"/>
          <p:cNvPicPr preferRelativeResize="0"/>
          <p:nvPr/>
        </p:nvPicPr>
        <p:blipFill rotWithShape="1">
          <a:blip r:embed="rId5">
            <a:alphaModFix/>
          </a:blip>
          <a:srcRect/>
          <a:stretch/>
        </p:blipFill>
        <p:spPr>
          <a:xfrm>
            <a:off x="6241884" y="1472893"/>
            <a:ext cx="2773198" cy="4626446"/>
          </a:xfrm>
          <a:prstGeom prst="rect">
            <a:avLst/>
          </a:prstGeom>
          <a:noFill/>
          <a:ln>
            <a:noFill/>
          </a:ln>
        </p:spPr>
      </p:pic>
      <p:pic>
        <p:nvPicPr>
          <p:cNvPr id="760" name="Google Shape;760;p12"/>
          <p:cNvPicPr preferRelativeResize="0"/>
          <p:nvPr/>
        </p:nvPicPr>
        <p:blipFill rotWithShape="1">
          <a:blip r:embed="rId6">
            <a:alphaModFix/>
          </a:blip>
          <a:srcRect/>
          <a:stretch/>
        </p:blipFill>
        <p:spPr>
          <a:xfrm>
            <a:off x="9231277" y="1472893"/>
            <a:ext cx="2369408" cy="4626446"/>
          </a:xfrm>
          <a:prstGeom prst="rect">
            <a:avLst/>
          </a:prstGeom>
          <a:noFill/>
          <a:ln>
            <a:noFill/>
          </a:ln>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1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7"/>
                                        </p:tgtEl>
                                        <p:attrNameLst>
                                          <p:attrName>style.visibility</p:attrName>
                                        </p:attrNameLst>
                                      </p:cBhvr>
                                      <p:to>
                                        <p:strVal val="visible"/>
                                      </p:to>
                                    </p:set>
                                    <p:anim calcmode="lin" valueType="num">
                                      <p:cBhvr additive="base">
                                        <p:cTn id="7" dur="500"/>
                                        <p:tgtEl>
                                          <p:spTgt spid="7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8"/>
                                        </p:tgtEl>
                                        <p:attrNameLst>
                                          <p:attrName>style.visibility</p:attrName>
                                        </p:attrNameLst>
                                      </p:cBhvr>
                                      <p:to>
                                        <p:strVal val="visible"/>
                                      </p:to>
                                    </p:set>
                                    <p:anim calcmode="lin" valueType="num">
                                      <p:cBhvr additive="base">
                                        <p:cTn id="12" dur="500"/>
                                        <p:tgtEl>
                                          <p:spTgt spid="75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59"/>
                                        </p:tgtEl>
                                        <p:attrNameLst>
                                          <p:attrName>style.visibility</p:attrName>
                                        </p:attrNameLst>
                                      </p:cBhvr>
                                      <p:to>
                                        <p:strVal val="visible"/>
                                      </p:to>
                                    </p:set>
                                    <p:anim calcmode="lin" valueType="num">
                                      <p:cBhvr additive="base">
                                        <p:cTn id="17" dur="500"/>
                                        <p:tgtEl>
                                          <p:spTgt spid="75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60"/>
                                        </p:tgtEl>
                                        <p:attrNameLst>
                                          <p:attrName>style.visibility</p:attrName>
                                        </p:attrNameLst>
                                      </p:cBhvr>
                                      <p:to>
                                        <p:strVal val="visible"/>
                                      </p:to>
                                    </p:set>
                                    <p:anim calcmode="lin" valueType="num">
                                      <p:cBhvr additive="base">
                                        <p:cTn id="22" dur="500"/>
                                        <p:tgtEl>
                                          <p:spTgt spid="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3"/>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TYPE OF CLOUD OFFERINGS</a:t>
            </a:r>
            <a:endParaRPr dirty="0">
              <a:solidFill>
                <a:srgbClr val="FFC000"/>
              </a:solidFill>
            </a:endParaRPr>
          </a:p>
        </p:txBody>
      </p:sp>
      <p:grpSp>
        <p:nvGrpSpPr>
          <p:cNvPr id="768" name="Google Shape;768;p13"/>
          <p:cNvGrpSpPr/>
          <p:nvPr/>
        </p:nvGrpSpPr>
        <p:grpSpPr>
          <a:xfrm>
            <a:off x="369350" y="1330003"/>
            <a:ext cx="3936650" cy="944905"/>
            <a:chOff x="674246" y="1335315"/>
            <a:chExt cx="3937675" cy="945151"/>
          </a:xfrm>
        </p:grpSpPr>
        <p:sp>
          <p:nvSpPr>
            <p:cNvPr id="769" name="Google Shape;769;p13"/>
            <p:cNvSpPr/>
            <p:nvPr/>
          </p:nvSpPr>
          <p:spPr>
            <a:xfrm>
              <a:off x="674246"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770" name="Google Shape;770;p13"/>
            <p:cNvSpPr/>
            <p:nvPr/>
          </p:nvSpPr>
          <p:spPr>
            <a:xfrm>
              <a:off x="674246"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sp>
          <p:nvSpPr>
            <p:cNvPr id="771" name="Google Shape;771;p13"/>
            <p:cNvSpPr/>
            <p:nvPr/>
          </p:nvSpPr>
          <p:spPr>
            <a:xfrm>
              <a:off x="2851865" y="1335315"/>
              <a:ext cx="1760056" cy="945150"/>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 As a Service</a:t>
              </a:r>
              <a:endParaRPr/>
            </a:p>
          </p:txBody>
        </p:sp>
      </p:grpSp>
      <p:grpSp>
        <p:nvGrpSpPr>
          <p:cNvPr id="772" name="Google Shape;772;p13"/>
          <p:cNvGrpSpPr/>
          <p:nvPr/>
        </p:nvGrpSpPr>
        <p:grpSpPr>
          <a:xfrm>
            <a:off x="350429" y="2334916"/>
            <a:ext cx="3955570" cy="1949817"/>
            <a:chOff x="655321" y="2340489"/>
            <a:chExt cx="3956600" cy="1950325"/>
          </a:xfrm>
        </p:grpSpPr>
        <p:sp>
          <p:nvSpPr>
            <p:cNvPr id="773" name="Google Shape;773;p13"/>
            <p:cNvSpPr/>
            <p:nvPr/>
          </p:nvSpPr>
          <p:spPr>
            <a:xfrm>
              <a:off x="655321"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774" name="Google Shape;774;p13"/>
            <p:cNvSpPr/>
            <p:nvPr/>
          </p:nvSpPr>
          <p:spPr>
            <a:xfrm>
              <a:off x="655321"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775" name="Google Shape;775;p13"/>
            <p:cNvSpPr/>
            <p:nvPr/>
          </p:nvSpPr>
          <p:spPr>
            <a:xfrm>
              <a:off x="655321"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776" name="Google Shape;776;p13"/>
            <p:cNvSpPr/>
            <p:nvPr/>
          </p:nvSpPr>
          <p:spPr>
            <a:xfrm>
              <a:off x="655321"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777" name="Google Shape;777;p13"/>
            <p:cNvSpPr/>
            <p:nvPr/>
          </p:nvSpPr>
          <p:spPr>
            <a:xfrm>
              <a:off x="2851865"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778" name="Google Shape;778;p13"/>
          <p:cNvGrpSpPr/>
          <p:nvPr/>
        </p:nvGrpSpPr>
        <p:grpSpPr>
          <a:xfrm>
            <a:off x="350429" y="4344739"/>
            <a:ext cx="3955570" cy="1949819"/>
            <a:chOff x="655321" y="4350836"/>
            <a:chExt cx="3956600" cy="1950327"/>
          </a:xfrm>
        </p:grpSpPr>
        <p:sp>
          <p:nvSpPr>
            <p:cNvPr id="779" name="Google Shape;779;p13"/>
            <p:cNvSpPr/>
            <p:nvPr/>
          </p:nvSpPr>
          <p:spPr>
            <a:xfrm>
              <a:off x="655321" y="5858599"/>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780" name="Google Shape;780;p13"/>
            <p:cNvSpPr/>
            <p:nvPr/>
          </p:nvSpPr>
          <p:spPr>
            <a:xfrm>
              <a:off x="655321" y="5356010"/>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781" name="Google Shape;781;p13"/>
            <p:cNvSpPr/>
            <p:nvPr/>
          </p:nvSpPr>
          <p:spPr>
            <a:xfrm>
              <a:off x="655321" y="4853423"/>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782" name="Google Shape;782;p13"/>
            <p:cNvSpPr/>
            <p:nvPr/>
          </p:nvSpPr>
          <p:spPr>
            <a:xfrm>
              <a:off x="655321" y="4350836"/>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783" name="Google Shape;783;p13"/>
            <p:cNvSpPr/>
            <p:nvPr/>
          </p:nvSpPr>
          <p:spPr>
            <a:xfrm>
              <a:off x="2851865" y="4350837"/>
              <a:ext cx="1760056" cy="1950325"/>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Infrastructure as a Service</a:t>
              </a:r>
              <a:endParaRPr/>
            </a:p>
          </p:txBody>
        </p:sp>
      </p:grpSp>
      <p:sp>
        <p:nvSpPr>
          <p:cNvPr id="784" name="Google Shape;784;p13"/>
          <p:cNvSpPr/>
          <p:nvPr/>
        </p:nvSpPr>
        <p:spPr>
          <a:xfrm>
            <a:off x="4382885" y="1330002"/>
            <a:ext cx="1759598" cy="4964555"/>
          </a:xfrm>
          <a:prstGeom prst="rect">
            <a:avLst/>
          </a:prstGeom>
          <a:solidFill>
            <a:srgbClr val="DDD9C3"/>
          </a:solidFill>
          <a:ln w="19050" cap="flat" cmpd="sng">
            <a:solidFill>
              <a:srgbClr val="A7ABB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nvGrpSpPr>
          <p:cNvPr id="785" name="Google Shape;785;p13"/>
          <p:cNvGrpSpPr/>
          <p:nvPr/>
        </p:nvGrpSpPr>
        <p:grpSpPr>
          <a:xfrm>
            <a:off x="6219368" y="1330004"/>
            <a:ext cx="1759598" cy="4964553"/>
            <a:chOff x="6525789" y="1335316"/>
            <a:chExt cx="1760056" cy="4965846"/>
          </a:xfrm>
        </p:grpSpPr>
        <p:sp>
          <p:nvSpPr>
            <p:cNvPr id="786" name="Google Shape;786;p13"/>
            <p:cNvSpPr/>
            <p:nvPr/>
          </p:nvSpPr>
          <p:spPr>
            <a:xfrm>
              <a:off x="6525789" y="4350837"/>
              <a:ext cx="1760056" cy="1950325"/>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87" name="Google Shape;787;p13"/>
            <p:cNvSpPr/>
            <p:nvPr/>
          </p:nvSpPr>
          <p:spPr>
            <a:xfrm>
              <a:off x="6525789" y="1335316"/>
              <a:ext cx="1760056" cy="295549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grpSp>
        <p:nvGrpSpPr>
          <p:cNvPr id="788" name="Google Shape;788;p13"/>
          <p:cNvGrpSpPr/>
          <p:nvPr/>
        </p:nvGrpSpPr>
        <p:grpSpPr>
          <a:xfrm>
            <a:off x="8055852" y="1330004"/>
            <a:ext cx="1759598" cy="4964553"/>
            <a:chOff x="8362751" y="1335316"/>
            <a:chExt cx="1760056" cy="4965846"/>
          </a:xfrm>
        </p:grpSpPr>
        <p:sp>
          <p:nvSpPr>
            <p:cNvPr id="789" name="Google Shape;789;p13"/>
            <p:cNvSpPr/>
            <p:nvPr/>
          </p:nvSpPr>
          <p:spPr>
            <a:xfrm>
              <a:off x="8362751" y="2340489"/>
              <a:ext cx="1760056" cy="3960673"/>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90" name="Google Shape;790;p13"/>
            <p:cNvSpPr/>
            <p:nvPr/>
          </p:nvSpPr>
          <p:spPr>
            <a:xfrm>
              <a:off x="8362751" y="1335316"/>
              <a:ext cx="1760056" cy="94708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sp>
        <p:nvSpPr>
          <p:cNvPr id="791" name="Google Shape;791;p13"/>
          <p:cNvSpPr/>
          <p:nvPr/>
        </p:nvSpPr>
        <p:spPr>
          <a:xfrm>
            <a:off x="9892338" y="1330003"/>
            <a:ext cx="1759598" cy="4943840"/>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 Managed</a:t>
            </a:r>
            <a:endParaRPr/>
          </a:p>
        </p:txBody>
      </p:sp>
      <p:sp>
        <p:nvSpPr>
          <p:cNvPr id="2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
                                        </p:tgtEl>
                                        <p:attrNameLst>
                                          <p:attrName>style.visibility</p:attrName>
                                        </p:attrNameLst>
                                      </p:cBhvr>
                                      <p:to>
                                        <p:strVal val="visible"/>
                                      </p:to>
                                    </p:set>
                                    <p:anim calcmode="lin" valueType="num">
                                      <p:cBhvr additive="base">
                                        <p:cTn id="7" dur="500"/>
                                        <p:tgtEl>
                                          <p:spTgt spid="77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72"/>
                                        </p:tgtEl>
                                        <p:attrNameLst>
                                          <p:attrName>style.visibility</p:attrName>
                                        </p:attrNameLst>
                                      </p:cBhvr>
                                      <p:to>
                                        <p:strVal val="visible"/>
                                      </p:to>
                                    </p:set>
                                    <p:anim calcmode="lin" valueType="num">
                                      <p:cBhvr additive="base">
                                        <p:cTn id="12" dur="500"/>
                                        <p:tgtEl>
                                          <p:spTgt spid="77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8"/>
                                        </p:tgtEl>
                                        <p:attrNameLst>
                                          <p:attrName>style.visibility</p:attrName>
                                        </p:attrNameLst>
                                      </p:cBhvr>
                                      <p:to>
                                        <p:strVal val="visible"/>
                                      </p:to>
                                    </p:set>
                                    <p:anim calcmode="lin" valueType="num">
                                      <p:cBhvr additive="base">
                                        <p:cTn id="17" dur="500"/>
                                        <p:tgtEl>
                                          <p:spTgt spid="76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4"/>
                                        </p:tgtEl>
                                        <p:attrNameLst>
                                          <p:attrName>style.visibility</p:attrName>
                                        </p:attrNameLst>
                                      </p:cBhvr>
                                      <p:to>
                                        <p:strVal val="visible"/>
                                      </p:to>
                                    </p:set>
                                    <p:anim calcmode="lin" valueType="num">
                                      <p:cBhvr additive="base">
                                        <p:cTn id="22" dur="500"/>
                                        <p:tgtEl>
                                          <p:spTgt spid="78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85"/>
                                        </p:tgtEl>
                                        <p:attrNameLst>
                                          <p:attrName>style.visibility</p:attrName>
                                        </p:attrNameLst>
                                      </p:cBhvr>
                                      <p:to>
                                        <p:strVal val="visible"/>
                                      </p:to>
                                    </p:set>
                                    <p:anim calcmode="lin" valueType="num">
                                      <p:cBhvr additive="base">
                                        <p:cTn id="27" dur="500"/>
                                        <p:tgtEl>
                                          <p:spTgt spid="78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88"/>
                                        </p:tgtEl>
                                        <p:attrNameLst>
                                          <p:attrName>style.visibility</p:attrName>
                                        </p:attrNameLst>
                                      </p:cBhvr>
                                      <p:to>
                                        <p:strVal val="visible"/>
                                      </p:to>
                                    </p:set>
                                    <p:anim calcmode="lin" valueType="num">
                                      <p:cBhvr additive="base">
                                        <p:cTn id="32" dur="500"/>
                                        <p:tgtEl>
                                          <p:spTgt spid="78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91"/>
                                        </p:tgtEl>
                                        <p:attrNameLst>
                                          <p:attrName>style.visibility</p:attrName>
                                        </p:attrNameLst>
                                      </p:cBhvr>
                                      <p:to>
                                        <p:strVal val="visible"/>
                                      </p:to>
                                    </p:set>
                                    <p:anim calcmode="lin" valueType="num">
                                      <p:cBhvr additive="base">
                                        <p:cTn id="37" dur="500"/>
                                        <p:tgtEl>
                                          <p:spTgt spid="7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4"/>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WHAT IS SAP CLOUD FOUNDRY?</a:t>
            </a:r>
            <a:endParaRPr dirty="0">
              <a:solidFill>
                <a:srgbClr val="FFC000"/>
              </a:solidFill>
            </a:endParaRPr>
          </a:p>
        </p:txBody>
      </p:sp>
      <p:sp>
        <p:nvSpPr>
          <p:cNvPr id="799" name="Google Shape;799;p14"/>
          <p:cNvSpPr/>
          <p:nvPr/>
        </p:nvSpPr>
        <p:spPr>
          <a:xfrm>
            <a:off x="9581155" y="2171936"/>
            <a:ext cx="2132581" cy="3938928"/>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1" i="0" u="none" strike="noStrike" cap="none">
              <a:solidFill>
                <a:srgbClr val="000000"/>
              </a:solidFill>
              <a:latin typeface="Calibri"/>
              <a:ea typeface="Calibri"/>
              <a:cs typeface="Calibri"/>
              <a:sym typeface="Calibri"/>
            </a:endParaRPr>
          </a:p>
        </p:txBody>
      </p:sp>
      <p:grpSp>
        <p:nvGrpSpPr>
          <p:cNvPr id="800" name="Google Shape;800;p14"/>
          <p:cNvGrpSpPr/>
          <p:nvPr/>
        </p:nvGrpSpPr>
        <p:grpSpPr>
          <a:xfrm>
            <a:off x="3088083" y="1167025"/>
            <a:ext cx="2119086" cy="944905"/>
            <a:chOff x="3149848" y="1335315"/>
            <a:chExt cx="2119638" cy="945151"/>
          </a:xfrm>
        </p:grpSpPr>
        <p:sp>
          <p:nvSpPr>
            <p:cNvPr id="801" name="Google Shape;801;p14"/>
            <p:cNvSpPr/>
            <p:nvPr/>
          </p:nvSpPr>
          <p:spPr>
            <a:xfrm>
              <a:off x="3149848"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02" name="Google Shape;802;p14"/>
            <p:cNvSpPr/>
            <p:nvPr/>
          </p:nvSpPr>
          <p:spPr>
            <a:xfrm>
              <a:off x="3149848"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grpSp>
        <p:nvGrpSpPr>
          <p:cNvPr id="803" name="Google Shape;803;p14"/>
          <p:cNvGrpSpPr/>
          <p:nvPr/>
        </p:nvGrpSpPr>
        <p:grpSpPr>
          <a:xfrm>
            <a:off x="3069163" y="2171937"/>
            <a:ext cx="3955570" cy="1949817"/>
            <a:chOff x="3130923" y="2340489"/>
            <a:chExt cx="3956600" cy="1950325"/>
          </a:xfrm>
        </p:grpSpPr>
        <p:sp>
          <p:nvSpPr>
            <p:cNvPr id="804" name="Google Shape;804;p14"/>
            <p:cNvSpPr/>
            <p:nvPr/>
          </p:nvSpPr>
          <p:spPr>
            <a:xfrm>
              <a:off x="3130923"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805" name="Google Shape;805;p14"/>
            <p:cNvSpPr/>
            <p:nvPr/>
          </p:nvSpPr>
          <p:spPr>
            <a:xfrm>
              <a:off x="3130923"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806" name="Google Shape;806;p14"/>
            <p:cNvSpPr/>
            <p:nvPr/>
          </p:nvSpPr>
          <p:spPr>
            <a:xfrm>
              <a:off x="3130923"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807" name="Google Shape;807;p14"/>
            <p:cNvSpPr/>
            <p:nvPr/>
          </p:nvSpPr>
          <p:spPr>
            <a:xfrm>
              <a:off x="3130923"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808" name="Google Shape;808;p14"/>
            <p:cNvSpPr/>
            <p:nvPr/>
          </p:nvSpPr>
          <p:spPr>
            <a:xfrm>
              <a:off x="5327467"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809" name="Google Shape;809;p14"/>
          <p:cNvGrpSpPr/>
          <p:nvPr/>
        </p:nvGrpSpPr>
        <p:grpSpPr>
          <a:xfrm>
            <a:off x="3069163" y="4181760"/>
            <a:ext cx="3955570" cy="1949819"/>
            <a:chOff x="3130923" y="4350836"/>
            <a:chExt cx="3956600" cy="1950327"/>
          </a:xfrm>
        </p:grpSpPr>
        <p:sp>
          <p:nvSpPr>
            <p:cNvPr id="810" name="Google Shape;810;p14"/>
            <p:cNvSpPr/>
            <p:nvPr/>
          </p:nvSpPr>
          <p:spPr>
            <a:xfrm>
              <a:off x="3130923" y="5858599"/>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811" name="Google Shape;811;p14"/>
            <p:cNvSpPr/>
            <p:nvPr/>
          </p:nvSpPr>
          <p:spPr>
            <a:xfrm>
              <a:off x="3130923" y="5356010"/>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812" name="Google Shape;812;p14"/>
            <p:cNvSpPr/>
            <p:nvPr/>
          </p:nvSpPr>
          <p:spPr>
            <a:xfrm>
              <a:off x="3130923" y="4853423"/>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813" name="Google Shape;813;p14"/>
            <p:cNvSpPr/>
            <p:nvPr/>
          </p:nvSpPr>
          <p:spPr>
            <a:xfrm>
              <a:off x="3130923" y="4350836"/>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814" name="Google Shape;814;p14"/>
            <p:cNvSpPr/>
            <p:nvPr/>
          </p:nvSpPr>
          <p:spPr>
            <a:xfrm>
              <a:off x="5327467" y="4350837"/>
              <a:ext cx="1760056" cy="1950325"/>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dirty="0">
                  <a:solidFill>
                    <a:srgbClr val="FFFFFF"/>
                  </a:solidFill>
                  <a:latin typeface="Calibri"/>
                  <a:ea typeface="Calibri"/>
                  <a:cs typeface="Calibri"/>
                  <a:sym typeface="Calibri"/>
                </a:rPr>
                <a:t>Infrastructure as a Service</a:t>
              </a:r>
              <a:endParaRPr dirty="0"/>
            </a:p>
          </p:txBody>
        </p:sp>
      </p:grpSp>
      <p:sp>
        <p:nvSpPr>
          <p:cNvPr id="815" name="Google Shape;815;p14"/>
          <p:cNvSpPr/>
          <p:nvPr/>
        </p:nvSpPr>
        <p:spPr>
          <a:xfrm>
            <a:off x="2485782" y="2187172"/>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16" name="Google Shape;816;p14"/>
          <p:cNvSpPr txBox="1"/>
          <p:nvPr/>
        </p:nvSpPr>
        <p:spPr>
          <a:xfrm>
            <a:off x="684550" y="2423608"/>
            <a:ext cx="1705204" cy="16311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SAP implementing open source CF</a:t>
            </a:r>
            <a:endParaRPr sz="1200" dirty="0"/>
          </a:p>
        </p:txBody>
      </p:sp>
      <p:sp>
        <p:nvSpPr>
          <p:cNvPr id="817" name="Google Shape;817;p14"/>
          <p:cNvSpPr txBox="1"/>
          <p:nvPr/>
        </p:nvSpPr>
        <p:spPr>
          <a:xfrm>
            <a:off x="684550" y="4256136"/>
            <a:ext cx="1705204" cy="193895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Infrastructure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providers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Data Centers</a:t>
            </a:r>
            <a:endParaRPr sz="20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Service Portfolio</a:t>
            </a:r>
            <a:endParaRPr sz="2000" b="0" i="0" u="none" strike="noStrike" cap="none" dirty="0">
              <a:solidFill>
                <a:srgbClr val="000000"/>
              </a:solidFill>
              <a:latin typeface="Calibri"/>
              <a:ea typeface="Calibri"/>
              <a:cs typeface="Calibri"/>
              <a:sym typeface="Calibri"/>
            </a:endParaRPr>
          </a:p>
        </p:txBody>
      </p:sp>
      <p:pic>
        <p:nvPicPr>
          <p:cNvPr id="818" name="Google Shape;818;p14" descr="SAP - Wikipedia"/>
          <p:cNvPicPr preferRelativeResize="0"/>
          <p:nvPr/>
        </p:nvPicPr>
        <p:blipFill rotWithShape="1">
          <a:blip r:embed="rId5">
            <a:alphaModFix/>
          </a:blip>
          <a:srcRect/>
          <a:stretch/>
        </p:blipFill>
        <p:spPr>
          <a:xfrm>
            <a:off x="10148969" y="2509203"/>
            <a:ext cx="996953" cy="508447"/>
          </a:xfrm>
          <a:prstGeom prst="rect">
            <a:avLst/>
          </a:prstGeom>
          <a:noFill/>
          <a:ln>
            <a:noFill/>
          </a:ln>
        </p:spPr>
      </p:pic>
      <p:pic>
        <p:nvPicPr>
          <p:cNvPr id="819" name="Google Shape;819;p14" descr="StrongLoop - Deploying LoopBack mBaaS on Cloud Foundry"/>
          <p:cNvPicPr preferRelativeResize="0"/>
          <p:nvPr/>
        </p:nvPicPr>
        <p:blipFill rotWithShape="1">
          <a:blip r:embed="rId6">
            <a:alphaModFix/>
          </a:blip>
          <a:srcRect/>
          <a:stretch/>
        </p:blipFill>
        <p:spPr>
          <a:xfrm>
            <a:off x="10148969" y="3396533"/>
            <a:ext cx="996953" cy="996953"/>
          </a:xfrm>
          <a:prstGeom prst="rect">
            <a:avLst/>
          </a:prstGeom>
          <a:noFill/>
          <a:ln>
            <a:noFill/>
          </a:ln>
        </p:spPr>
      </p:pic>
      <p:pic>
        <p:nvPicPr>
          <p:cNvPr id="820" name="Google Shape;820;p14" descr="2018-11-07 Cloud Providers Comparison for IoT Applications: Amazon vs.  Microsoft vs. Google | ThingForward"/>
          <p:cNvPicPr preferRelativeResize="0"/>
          <p:nvPr/>
        </p:nvPicPr>
        <p:blipFill rotWithShape="1">
          <a:blip r:embed="rId7">
            <a:alphaModFix/>
          </a:blip>
          <a:srcRect/>
          <a:stretch/>
        </p:blipFill>
        <p:spPr>
          <a:xfrm>
            <a:off x="9707616" y="4772369"/>
            <a:ext cx="1879659" cy="1074930"/>
          </a:xfrm>
          <a:prstGeom prst="rect">
            <a:avLst/>
          </a:prstGeom>
          <a:noFill/>
          <a:ln>
            <a:noFill/>
          </a:ln>
        </p:spPr>
      </p:pic>
      <p:sp>
        <p:nvSpPr>
          <p:cNvPr id="821" name="Google Shape;821;p14"/>
          <p:cNvSpPr/>
          <p:nvPr/>
        </p:nvSpPr>
        <p:spPr>
          <a:xfrm>
            <a:off x="8723585" y="1430526"/>
            <a:ext cx="766418" cy="417902"/>
          </a:xfrm>
          <a:prstGeom prst="rightArrow">
            <a:avLst>
              <a:gd name="adj1" fmla="val 50000"/>
              <a:gd name="adj2" fmla="val 50000"/>
            </a:avLst>
          </a:prstGeom>
          <a:solidFill>
            <a:srgbClr val="1F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FFFFF"/>
              </a:solidFill>
              <a:latin typeface="Calibri"/>
              <a:ea typeface="Calibri"/>
              <a:cs typeface="Calibri"/>
              <a:sym typeface="Calibri"/>
            </a:endParaRPr>
          </a:p>
        </p:txBody>
      </p:sp>
      <p:sp>
        <p:nvSpPr>
          <p:cNvPr id="822" name="Google Shape;822;p14"/>
          <p:cNvSpPr txBox="1"/>
          <p:nvPr/>
        </p:nvSpPr>
        <p:spPr>
          <a:xfrm>
            <a:off x="7361837" y="3005702"/>
            <a:ext cx="1950212" cy="3783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399"/>
              <a:buFont typeface="Calibri"/>
              <a:buNone/>
            </a:pPr>
            <a:r>
              <a:rPr lang="en-US" sz="2399" b="0" i="0" u="none" strike="noStrike" cap="none">
                <a:solidFill>
                  <a:srgbClr val="000000"/>
                </a:solidFill>
                <a:latin typeface="Calibri"/>
                <a:ea typeface="Calibri"/>
                <a:cs typeface="Calibri"/>
                <a:sym typeface="Calibri"/>
              </a:rPr>
              <a:t>Fully ready landscape with reusable services</a:t>
            </a:r>
            <a:endParaRPr/>
          </a:p>
          <a:p>
            <a:pPr marL="0" marR="0" lvl="0" indent="0" algn="l"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Scalability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Elasticity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Low TCO</a:t>
            </a:r>
            <a:endParaRPr/>
          </a:p>
          <a:p>
            <a:pPr marL="285664" marR="0" lvl="0" indent="-133327" algn="l" rtl="0">
              <a:lnSpc>
                <a:spcPct val="100000"/>
              </a:lnSpc>
              <a:spcBef>
                <a:spcPts val="0"/>
              </a:spcBef>
              <a:spcAft>
                <a:spcPts val="0"/>
              </a:spcAft>
              <a:buClr>
                <a:schemeClr val="dk1"/>
              </a:buClr>
              <a:buSzPts val="2399"/>
              <a:buFont typeface="Arial"/>
              <a:buNone/>
            </a:pPr>
            <a:endParaRPr sz="2399" b="0" i="0" u="none" strike="noStrike" cap="none">
              <a:solidFill>
                <a:srgbClr val="000000"/>
              </a:solidFill>
              <a:latin typeface="Calibri"/>
              <a:ea typeface="Calibri"/>
              <a:cs typeface="Calibri"/>
              <a:sym typeface="Calibri"/>
            </a:endParaRPr>
          </a:p>
        </p:txBody>
      </p:sp>
      <p:sp>
        <p:nvSpPr>
          <p:cNvPr id="823" name="Google Shape;823;p14"/>
          <p:cNvSpPr/>
          <p:nvPr/>
        </p:nvSpPr>
        <p:spPr>
          <a:xfrm>
            <a:off x="2485782" y="4158164"/>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24" name="Google Shape;824;p14"/>
          <p:cNvSpPr/>
          <p:nvPr/>
        </p:nvSpPr>
        <p:spPr>
          <a:xfrm>
            <a:off x="9024087" y="2159988"/>
            <a:ext cx="492037" cy="3947992"/>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grpSp>
        <p:nvGrpSpPr>
          <p:cNvPr id="825" name="Google Shape;825;p14"/>
          <p:cNvGrpSpPr/>
          <p:nvPr/>
        </p:nvGrpSpPr>
        <p:grpSpPr>
          <a:xfrm>
            <a:off x="9594649" y="1167025"/>
            <a:ext cx="2119086" cy="944905"/>
            <a:chOff x="9658109" y="1335315"/>
            <a:chExt cx="2119638" cy="945151"/>
          </a:xfrm>
        </p:grpSpPr>
        <p:sp>
          <p:nvSpPr>
            <p:cNvPr id="826" name="Google Shape;826;p14"/>
            <p:cNvSpPr/>
            <p:nvPr/>
          </p:nvSpPr>
          <p:spPr>
            <a:xfrm>
              <a:off x="9658109"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27" name="Google Shape;827;p14"/>
            <p:cNvSpPr/>
            <p:nvPr/>
          </p:nvSpPr>
          <p:spPr>
            <a:xfrm>
              <a:off x="9658109"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pic>
        <p:nvPicPr>
          <p:cNvPr id="828" name="Google Shape;828;p14" descr="Developer Icon of Flat style - Available in SVG, PNG, EPS, AI &amp; Icon fonts"/>
          <p:cNvPicPr preferRelativeResize="0"/>
          <p:nvPr/>
        </p:nvPicPr>
        <p:blipFill rotWithShape="1">
          <a:blip r:embed="rId8">
            <a:alphaModFix/>
          </a:blip>
          <a:srcRect/>
          <a:stretch/>
        </p:blipFill>
        <p:spPr>
          <a:xfrm>
            <a:off x="7302620" y="999890"/>
            <a:ext cx="1264262" cy="1264262"/>
          </a:xfrm>
          <a:prstGeom prst="rect">
            <a:avLst/>
          </a:prstGeom>
          <a:noFill/>
          <a:ln>
            <a:noFill/>
          </a:ln>
        </p:spPr>
      </p:pic>
      <p:sp>
        <p:nvSpPr>
          <p:cNvPr id="3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 calcmode="lin" valueType="num">
                                      <p:cBhvr additive="base">
                                        <p:cTn id="7" dur="500"/>
                                        <p:tgtEl>
                                          <p:spTgt spid="80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803"/>
                                        </p:tgtEl>
                                        <p:attrNameLst>
                                          <p:attrName>style.visibility</p:attrName>
                                        </p:attrNameLst>
                                      </p:cBhvr>
                                      <p:to>
                                        <p:strVal val="visible"/>
                                      </p:to>
                                    </p:set>
                                    <p:anim calcmode="lin" valueType="num">
                                      <p:cBhvr additive="base">
                                        <p:cTn id="10" dur="500"/>
                                        <p:tgtEl>
                                          <p:spTgt spid="80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00"/>
                                        </p:tgtEl>
                                        <p:attrNameLst>
                                          <p:attrName>style.visibility</p:attrName>
                                        </p:attrNameLst>
                                      </p:cBhvr>
                                      <p:to>
                                        <p:strVal val="visible"/>
                                      </p:to>
                                    </p:set>
                                    <p:anim calcmode="lin" valueType="num">
                                      <p:cBhvr additive="base">
                                        <p:cTn id="13" dur="500"/>
                                        <p:tgtEl>
                                          <p:spTgt spid="80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25"/>
                                        </p:tgtEl>
                                        <p:attrNameLst>
                                          <p:attrName>style.visibility</p:attrName>
                                        </p:attrNameLst>
                                      </p:cBhvr>
                                      <p:to>
                                        <p:strVal val="visible"/>
                                      </p:to>
                                    </p:set>
                                    <p:anim calcmode="lin" valueType="num">
                                      <p:cBhvr additive="base">
                                        <p:cTn id="16" dur="500"/>
                                        <p:tgtEl>
                                          <p:spTgt spid="8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18A943B-0521-1B0B-616A-25955204C4D7}"/>
              </a:ext>
            </a:extLst>
          </p:cNvPr>
          <p:cNvSpPr>
            <a:spLocks noGrp="1"/>
          </p:cNvSpPr>
          <p:nvPr>
            <p:ph type="pic" idx="2"/>
          </p:nvPr>
        </p:nvSpPr>
        <p:spPr/>
        <p:txBody>
          <a:bodyPr/>
          <a:lstStyle/>
          <a:p>
            <a:endParaRPr lang="en-IN"/>
          </a:p>
        </p:txBody>
      </p:sp>
      <p:grpSp>
        <p:nvGrpSpPr>
          <p:cNvPr id="208" name="Group 207">
            <a:extLst>
              <a:ext uri="{FF2B5EF4-FFF2-40B4-BE49-F238E27FC236}">
                <a16:creationId xmlns:a16="http://schemas.microsoft.com/office/drawing/2014/main" id="{1B094EFD-9D47-C27B-A372-B02DE52A56A4}"/>
              </a:ext>
            </a:extLst>
          </p:cNvPr>
          <p:cNvGrpSpPr/>
          <p:nvPr/>
        </p:nvGrpSpPr>
        <p:grpSpPr>
          <a:xfrm>
            <a:off x="203817" y="84522"/>
            <a:ext cx="11938680" cy="6656760"/>
            <a:chOff x="203817" y="84522"/>
            <a:chExt cx="11938680" cy="665676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FC5FF729-8FCD-BC1D-1D89-4FEBF9A0ED3C}"/>
                    </a:ext>
                  </a:extLst>
                </p14:cNvPr>
                <p14:cNvContentPartPr/>
                <p14:nvPr/>
              </p14:nvContentPartPr>
              <p14:xfrm>
                <a:off x="3528777" y="4403442"/>
                <a:ext cx="5853240" cy="1316520"/>
              </p14:xfrm>
            </p:contentPart>
          </mc:Choice>
          <mc:Fallback>
            <p:pic>
              <p:nvPicPr>
                <p:cNvPr id="3" name="Ink 2">
                  <a:extLst>
                    <a:ext uri="{FF2B5EF4-FFF2-40B4-BE49-F238E27FC236}">
                      <a16:creationId xmlns:a16="http://schemas.microsoft.com/office/drawing/2014/main" id="{FC5FF729-8FCD-BC1D-1D89-4FEBF9A0ED3C}"/>
                    </a:ext>
                  </a:extLst>
                </p:cNvPr>
                <p:cNvPicPr/>
                <p:nvPr/>
              </p:nvPicPr>
              <p:blipFill>
                <a:blip r:embed="rId3"/>
                <a:stretch>
                  <a:fillRect/>
                </a:stretch>
              </p:blipFill>
              <p:spPr>
                <a:xfrm>
                  <a:off x="3520137" y="4394802"/>
                  <a:ext cx="5870880" cy="1334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E293F3C9-7460-0091-850A-7DDF4751AEFA}"/>
                    </a:ext>
                  </a:extLst>
                </p14:cNvPr>
                <p14:cNvContentPartPr/>
                <p14:nvPr/>
              </p14:nvContentPartPr>
              <p14:xfrm>
                <a:off x="3630657" y="4443042"/>
                <a:ext cx="77760" cy="373680"/>
              </p14:xfrm>
            </p:contentPart>
          </mc:Choice>
          <mc:Fallback>
            <p:pic>
              <p:nvPicPr>
                <p:cNvPr id="9" name="Ink 8">
                  <a:extLst>
                    <a:ext uri="{FF2B5EF4-FFF2-40B4-BE49-F238E27FC236}">
                      <a16:creationId xmlns:a16="http://schemas.microsoft.com/office/drawing/2014/main" id="{E293F3C9-7460-0091-850A-7DDF4751AEFA}"/>
                    </a:ext>
                  </a:extLst>
                </p:cNvPr>
                <p:cNvPicPr/>
                <p:nvPr/>
              </p:nvPicPr>
              <p:blipFill>
                <a:blip r:embed="rId5"/>
                <a:stretch>
                  <a:fillRect/>
                </a:stretch>
              </p:blipFill>
              <p:spPr>
                <a:xfrm>
                  <a:off x="3622017" y="4434042"/>
                  <a:ext cx="954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AAE3D9F6-A0BE-2213-505F-88C65C20D848}"/>
                    </a:ext>
                  </a:extLst>
                </p14:cNvPr>
                <p14:cNvContentPartPr/>
                <p14:nvPr/>
              </p14:nvContentPartPr>
              <p14:xfrm>
                <a:off x="5328057" y="4534842"/>
                <a:ext cx="2038320" cy="780120"/>
              </p14:xfrm>
            </p:contentPart>
          </mc:Choice>
          <mc:Fallback>
            <p:pic>
              <p:nvPicPr>
                <p:cNvPr id="10" name="Ink 9">
                  <a:extLst>
                    <a:ext uri="{FF2B5EF4-FFF2-40B4-BE49-F238E27FC236}">
                      <a16:creationId xmlns:a16="http://schemas.microsoft.com/office/drawing/2014/main" id="{AAE3D9F6-A0BE-2213-505F-88C65C20D848}"/>
                    </a:ext>
                  </a:extLst>
                </p:cNvPr>
                <p:cNvPicPr/>
                <p:nvPr/>
              </p:nvPicPr>
              <p:blipFill>
                <a:blip r:embed="rId7"/>
                <a:stretch>
                  <a:fillRect/>
                </a:stretch>
              </p:blipFill>
              <p:spPr>
                <a:xfrm>
                  <a:off x="5319057" y="4525842"/>
                  <a:ext cx="2055960" cy="79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E9A9F840-148E-F1EE-60CA-2D9CE084951A}"/>
                    </a:ext>
                  </a:extLst>
                </p14:cNvPr>
                <p14:cNvContentPartPr/>
                <p14:nvPr/>
              </p14:nvContentPartPr>
              <p14:xfrm>
                <a:off x="5959137" y="5226042"/>
                <a:ext cx="727920" cy="337680"/>
              </p14:xfrm>
            </p:contentPart>
          </mc:Choice>
          <mc:Fallback>
            <p:pic>
              <p:nvPicPr>
                <p:cNvPr id="11" name="Ink 10">
                  <a:extLst>
                    <a:ext uri="{FF2B5EF4-FFF2-40B4-BE49-F238E27FC236}">
                      <a16:creationId xmlns:a16="http://schemas.microsoft.com/office/drawing/2014/main" id="{E9A9F840-148E-F1EE-60CA-2D9CE084951A}"/>
                    </a:ext>
                  </a:extLst>
                </p:cNvPr>
                <p:cNvPicPr/>
                <p:nvPr/>
              </p:nvPicPr>
              <p:blipFill>
                <a:blip r:embed="rId9"/>
                <a:stretch>
                  <a:fillRect/>
                </a:stretch>
              </p:blipFill>
              <p:spPr>
                <a:xfrm>
                  <a:off x="5950137" y="5217402"/>
                  <a:ext cx="74556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5892813A-1861-84C2-6C02-E9C08C57C630}"/>
                    </a:ext>
                  </a:extLst>
                </p14:cNvPr>
                <p14:cNvContentPartPr/>
                <p14:nvPr/>
              </p14:nvContentPartPr>
              <p14:xfrm>
                <a:off x="8284377" y="5095362"/>
                <a:ext cx="258120" cy="352080"/>
              </p14:xfrm>
            </p:contentPart>
          </mc:Choice>
          <mc:Fallback>
            <p:pic>
              <p:nvPicPr>
                <p:cNvPr id="13" name="Ink 12">
                  <a:extLst>
                    <a:ext uri="{FF2B5EF4-FFF2-40B4-BE49-F238E27FC236}">
                      <a16:creationId xmlns:a16="http://schemas.microsoft.com/office/drawing/2014/main" id="{5892813A-1861-84C2-6C02-E9C08C57C630}"/>
                    </a:ext>
                  </a:extLst>
                </p:cNvPr>
                <p:cNvPicPr/>
                <p:nvPr/>
              </p:nvPicPr>
              <p:blipFill>
                <a:blip r:embed="rId11"/>
                <a:stretch>
                  <a:fillRect/>
                </a:stretch>
              </p:blipFill>
              <p:spPr>
                <a:xfrm>
                  <a:off x="8275737" y="5086362"/>
                  <a:ext cx="27576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0BECECE2-5F15-9456-82C6-9F70D6125BFD}"/>
                    </a:ext>
                  </a:extLst>
                </p14:cNvPr>
                <p14:cNvContentPartPr/>
                <p14:nvPr/>
              </p14:nvContentPartPr>
              <p14:xfrm>
                <a:off x="8566257" y="5082042"/>
                <a:ext cx="223920" cy="321840"/>
              </p14:xfrm>
            </p:contentPart>
          </mc:Choice>
          <mc:Fallback>
            <p:pic>
              <p:nvPicPr>
                <p:cNvPr id="14" name="Ink 13">
                  <a:extLst>
                    <a:ext uri="{FF2B5EF4-FFF2-40B4-BE49-F238E27FC236}">
                      <a16:creationId xmlns:a16="http://schemas.microsoft.com/office/drawing/2014/main" id="{0BECECE2-5F15-9456-82C6-9F70D6125BFD}"/>
                    </a:ext>
                  </a:extLst>
                </p:cNvPr>
                <p:cNvPicPr/>
                <p:nvPr/>
              </p:nvPicPr>
              <p:blipFill>
                <a:blip r:embed="rId13"/>
                <a:stretch>
                  <a:fillRect/>
                </a:stretch>
              </p:blipFill>
              <p:spPr>
                <a:xfrm>
                  <a:off x="8557617" y="5073402"/>
                  <a:ext cx="24156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E8824381-3596-05A0-CFD9-F635C578767E}"/>
                    </a:ext>
                  </a:extLst>
                </p14:cNvPr>
                <p14:cNvContentPartPr/>
                <p14:nvPr/>
              </p14:nvContentPartPr>
              <p14:xfrm>
                <a:off x="1516377" y="702282"/>
                <a:ext cx="1555920" cy="928800"/>
              </p14:xfrm>
            </p:contentPart>
          </mc:Choice>
          <mc:Fallback>
            <p:pic>
              <p:nvPicPr>
                <p:cNvPr id="16" name="Ink 15">
                  <a:extLst>
                    <a:ext uri="{FF2B5EF4-FFF2-40B4-BE49-F238E27FC236}">
                      <a16:creationId xmlns:a16="http://schemas.microsoft.com/office/drawing/2014/main" id="{E8824381-3596-05A0-CFD9-F635C578767E}"/>
                    </a:ext>
                  </a:extLst>
                </p:cNvPr>
                <p:cNvPicPr/>
                <p:nvPr/>
              </p:nvPicPr>
              <p:blipFill>
                <a:blip r:embed="rId15"/>
                <a:stretch>
                  <a:fillRect/>
                </a:stretch>
              </p:blipFill>
              <p:spPr>
                <a:xfrm>
                  <a:off x="1507377" y="693642"/>
                  <a:ext cx="1573560" cy="946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5C32154C-69D3-6A0B-26BD-03B7C7454299}"/>
                    </a:ext>
                  </a:extLst>
                </p14:cNvPr>
                <p14:cNvContentPartPr/>
                <p14:nvPr/>
              </p14:nvContentPartPr>
              <p14:xfrm>
                <a:off x="1886817" y="410682"/>
                <a:ext cx="48600" cy="252000"/>
              </p14:xfrm>
            </p:contentPart>
          </mc:Choice>
          <mc:Fallback>
            <p:pic>
              <p:nvPicPr>
                <p:cNvPr id="17" name="Ink 16">
                  <a:extLst>
                    <a:ext uri="{FF2B5EF4-FFF2-40B4-BE49-F238E27FC236}">
                      <a16:creationId xmlns:a16="http://schemas.microsoft.com/office/drawing/2014/main" id="{5C32154C-69D3-6A0B-26BD-03B7C7454299}"/>
                    </a:ext>
                  </a:extLst>
                </p:cNvPr>
                <p:cNvPicPr/>
                <p:nvPr/>
              </p:nvPicPr>
              <p:blipFill>
                <a:blip r:embed="rId17"/>
                <a:stretch>
                  <a:fillRect/>
                </a:stretch>
              </p:blipFill>
              <p:spPr>
                <a:xfrm>
                  <a:off x="1877817" y="402042"/>
                  <a:ext cx="662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D394018E-0B67-062D-F0BB-2C7AD2F94F7E}"/>
                    </a:ext>
                  </a:extLst>
                </p14:cNvPr>
                <p14:cNvContentPartPr/>
                <p14:nvPr/>
              </p14:nvContentPartPr>
              <p14:xfrm>
                <a:off x="1965297" y="373242"/>
                <a:ext cx="262440" cy="249120"/>
              </p14:xfrm>
            </p:contentPart>
          </mc:Choice>
          <mc:Fallback>
            <p:pic>
              <p:nvPicPr>
                <p:cNvPr id="18" name="Ink 17">
                  <a:extLst>
                    <a:ext uri="{FF2B5EF4-FFF2-40B4-BE49-F238E27FC236}">
                      <a16:creationId xmlns:a16="http://schemas.microsoft.com/office/drawing/2014/main" id="{D394018E-0B67-062D-F0BB-2C7AD2F94F7E}"/>
                    </a:ext>
                  </a:extLst>
                </p:cNvPr>
                <p:cNvPicPr/>
                <p:nvPr/>
              </p:nvPicPr>
              <p:blipFill>
                <a:blip r:embed="rId19"/>
                <a:stretch>
                  <a:fillRect/>
                </a:stretch>
              </p:blipFill>
              <p:spPr>
                <a:xfrm>
                  <a:off x="1956657" y="364242"/>
                  <a:ext cx="2800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F7375A4E-3A94-D1E9-2D36-087DA3FED8B3}"/>
                    </a:ext>
                  </a:extLst>
                </p14:cNvPr>
                <p14:cNvContentPartPr/>
                <p14:nvPr/>
              </p14:nvContentPartPr>
              <p14:xfrm>
                <a:off x="1583337" y="775362"/>
                <a:ext cx="13680" cy="213480"/>
              </p14:xfrm>
            </p:contentPart>
          </mc:Choice>
          <mc:Fallback>
            <p:pic>
              <p:nvPicPr>
                <p:cNvPr id="20" name="Ink 19">
                  <a:extLst>
                    <a:ext uri="{FF2B5EF4-FFF2-40B4-BE49-F238E27FC236}">
                      <a16:creationId xmlns:a16="http://schemas.microsoft.com/office/drawing/2014/main" id="{F7375A4E-3A94-D1E9-2D36-087DA3FED8B3}"/>
                    </a:ext>
                  </a:extLst>
                </p:cNvPr>
                <p:cNvPicPr/>
                <p:nvPr/>
              </p:nvPicPr>
              <p:blipFill>
                <a:blip r:embed="rId21"/>
                <a:stretch>
                  <a:fillRect/>
                </a:stretch>
              </p:blipFill>
              <p:spPr>
                <a:xfrm>
                  <a:off x="1574697" y="766362"/>
                  <a:ext cx="313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1" name="Ink 20">
                  <a:extLst>
                    <a:ext uri="{FF2B5EF4-FFF2-40B4-BE49-F238E27FC236}">
                      <a16:creationId xmlns:a16="http://schemas.microsoft.com/office/drawing/2014/main" id="{853120AF-3F78-D207-89FE-18C6B1E54D1A}"/>
                    </a:ext>
                  </a:extLst>
                </p14:cNvPr>
                <p14:cNvContentPartPr/>
                <p14:nvPr/>
              </p14:nvContentPartPr>
              <p14:xfrm>
                <a:off x="1883937" y="819282"/>
                <a:ext cx="696960" cy="527040"/>
              </p14:xfrm>
            </p:contentPart>
          </mc:Choice>
          <mc:Fallback>
            <p:pic>
              <p:nvPicPr>
                <p:cNvPr id="21" name="Ink 20">
                  <a:extLst>
                    <a:ext uri="{FF2B5EF4-FFF2-40B4-BE49-F238E27FC236}">
                      <a16:creationId xmlns:a16="http://schemas.microsoft.com/office/drawing/2014/main" id="{853120AF-3F78-D207-89FE-18C6B1E54D1A}"/>
                    </a:ext>
                  </a:extLst>
                </p:cNvPr>
                <p:cNvPicPr/>
                <p:nvPr/>
              </p:nvPicPr>
              <p:blipFill>
                <a:blip r:embed="rId23"/>
                <a:stretch>
                  <a:fillRect/>
                </a:stretch>
              </p:blipFill>
              <p:spPr>
                <a:xfrm>
                  <a:off x="1874937" y="810642"/>
                  <a:ext cx="714600" cy="544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EAE55BAF-2EA5-4468-203F-A6F2185543BC}"/>
                    </a:ext>
                  </a:extLst>
                </p14:cNvPr>
                <p14:cNvContentPartPr/>
                <p14:nvPr/>
              </p14:nvContentPartPr>
              <p14:xfrm>
                <a:off x="1894737" y="1374402"/>
                <a:ext cx="552240" cy="171360"/>
              </p14:xfrm>
            </p:contentPart>
          </mc:Choice>
          <mc:Fallback>
            <p:pic>
              <p:nvPicPr>
                <p:cNvPr id="22" name="Ink 21">
                  <a:extLst>
                    <a:ext uri="{FF2B5EF4-FFF2-40B4-BE49-F238E27FC236}">
                      <a16:creationId xmlns:a16="http://schemas.microsoft.com/office/drawing/2014/main" id="{EAE55BAF-2EA5-4468-203F-A6F2185543BC}"/>
                    </a:ext>
                  </a:extLst>
                </p:cNvPr>
                <p:cNvPicPr/>
                <p:nvPr/>
              </p:nvPicPr>
              <p:blipFill>
                <a:blip r:embed="rId25"/>
                <a:stretch>
                  <a:fillRect/>
                </a:stretch>
              </p:blipFill>
              <p:spPr>
                <a:xfrm>
                  <a:off x="1885737" y="1365402"/>
                  <a:ext cx="56988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4" name="Ink 23">
                  <a:extLst>
                    <a:ext uri="{FF2B5EF4-FFF2-40B4-BE49-F238E27FC236}">
                      <a16:creationId xmlns:a16="http://schemas.microsoft.com/office/drawing/2014/main" id="{526E787E-206A-7021-735C-E3512F04A2B0}"/>
                    </a:ext>
                  </a:extLst>
                </p14:cNvPr>
                <p14:cNvContentPartPr/>
                <p14:nvPr/>
              </p14:nvContentPartPr>
              <p14:xfrm>
                <a:off x="2086617" y="1636482"/>
                <a:ext cx="2307240" cy="2663280"/>
              </p14:xfrm>
            </p:contentPart>
          </mc:Choice>
          <mc:Fallback>
            <p:pic>
              <p:nvPicPr>
                <p:cNvPr id="24" name="Ink 23">
                  <a:extLst>
                    <a:ext uri="{FF2B5EF4-FFF2-40B4-BE49-F238E27FC236}">
                      <a16:creationId xmlns:a16="http://schemas.microsoft.com/office/drawing/2014/main" id="{526E787E-206A-7021-735C-E3512F04A2B0}"/>
                    </a:ext>
                  </a:extLst>
                </p:cNvPr>
                <p:cNvPicPr/>
                <p:nvPr/>
              </p:nvPicPr>
              <p:blipFill>
                <a:blip r:embed="rId27"/>
                <a:stretch>
                  <a:fillRect/>
                </a:stretch>
              </p:blipFill>
              <p:spPr>
                <a:xfrm>
                  <a:off x="2077617" y="1627842"/>
                  <a:ext cx="2324880" cy="2680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5" name="Ink 24">
                  <a:extLst>
                    <a:ext uri="{FF2B5EF4-FFF2-40B4-BE49-F238E27FC236}">
                      <a16:creationId xmlns:a16="http://schemas.microsoft.com/office/drawing/2014/main" id="{967FF7CB-2CAD-59C6-FCCC-181B935EB8A5}"/>
                    </a:ext>
                  </a:extLst>
                </p14:cNvPr>
                <p14:cNvContentPartPr/>
                <p14:nvPr/>
              </p14:nvContentPartPr>
              <p14:xfrm>
                <a:off x="4286577" y="4246842"/>
                <a:ext cx="72000" cy="80280"/>
              </p14:xfrm>
            </p:contentPart>
          </mc:Choice>
          <mc:Fallback>
            <p:pic>
              <p:nvPicPr>
                <p:cNvPr id="25" name="Ink 24">
                  <a:extLst>
                    <a:ext uri="{FF2B5EF4-FFF2-40B4-BE49-F238E27FC236}">
                      <a16:creationId xmlns:a16="http://schemas.microsoft.com/office/drawing/2014/main" id="{967FF7CB-2CAD-59C6-FCCC-181B935EB8A5}"/>
                    </a:ext>
                  </a:extLst>
                </p:cNvPr>
                <p:cNvPicPr/>
                <p:nvPr/>
              </p:nvPicPr>
              <p:blipFill>
                <a:blip r:embed="rId29"/>
                <a:stretch>
                  <a:fillRect/>
                </a:stretch>
              </p:blipFill>
              <p:spPr>
                <a:xfrm>
                  <a:off x="4277937" y="4238202"/>
                  <a:ext cx="896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6" name="Ink 25">
                  <a:extLst>
                    <a:ext uri="{FF2B5EF4-FFF2-40B4-BE49-F238E27FC236}">
                      <a16:creationId xmlns:a16="http://schemas.microsoft.com/office/drawing/2014/main" id="{E4A15376-8C5D-F5AB-06EB-CC4F9D511136}"/>
                    </a:ext>
                  </a:extLst>
                </p14:cNvPr>
                <p14:cNvContentPartPr/>
                <p14:nvPr/>
              </p14:nvContentPartPr>
              <p14:xfrm>
                <a:off x="4390977" y="4294002"/>
                <a:ext cx="187920" cy="91080"/>
              </p14:xfrm>
            </p:contentPart>
          </mc:Choice>
          <mc:Fallback>
            <p:pic>
              <p:nvPicPr>
                <p:cNvPr id="26" name="Ink 25">
                  <a:extLst>
                    <a:ext uri="{FF2B5EF4-FFF2-40B4-BE49-F238E27FC236}">
                      <a16:creationId xmlns:a16="http://schemas.microsoft.com/office/drawing/2014/main" id="{E4A15376-8C5D-F5AB-06EB-CC4F9D511136}"/>
                    </a:ext>
                  </a:extLst>
                </p:cNvPr>
                <p:cNvPicPr/>
                <p:nvPr/>
              </p:nvPicPr>
              <p:blipFill>
                <a:blip r:embed="rId31"/>
                <a:stretch>
                  <a:fillRect/>
                </a:stretch>
              </p:blipFill>
              <p:spPr>
                <a:xfrm>
                  <a:off x="4381977" y="4285002"/>
                  <a:ext cx="2055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2" name="Ink 31">
                  <a:extLst>
                    <a:ext uri="{FF2B5EF4-FFF2-40B4-BE49-F238E27FC236}">
                      <a16:creationId xmlns:a16="http://schemas.microsoft.com/office/drawing/2014/main" id="{EE20FD43-4914-314A-72B8-E55A8781D05F}"/>
                    </a:ext>
                  </a:extLst>
                </p14:cNvPr>
                <p14:cNvContentPartPr/>
                <p14:nvPr/>
              </p14:nvContentPartPr>
              <p14:xfrm>
                <a:off x="3882657" y="4658322"/>
                <a:ext cx="133200" cy="191520"/>
              </p14:xfrm>
            </p:contentPart>
          </mc:Choice>
          <mc:Fallback>
            <p:pic>
              <p:nvPicPr>
                <p:cNvPr id="32" name="Ink 31">
                  <a:extLst>
                    <a:ext uri="{FF2B5EF4-FFF2-40B4-BE49-F238E27FC236}">
                      <a16:creationId xmlns:a16="http://schemas.microsoft.com/office/drawing/2014/main" id="{EE20FD43-4914-314A-72B8-E55A8781D05F}"/>
                    </a:ext>
                  </a:extLst>
                </p:cNvPr>
                <p:cNvPicPr/>
                <p:nvPr/>
              </p:nvPicPr>
              <p:blipFill>
                <a:blip r:embed="rId33"/>
                <a:stretch>
                  <a:fillRect/>
                </a:stretch>
              </p:blipFill>
              <p:spPr>
                <a:xfrm>
                  <a:off x="3874017" y="4649322"/>
                  <a:ext cx="1508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3" name="Ink 32">
                  <a:extLst>
                    <a:ext uri="{FF2B5EF4-FFF2-40B4-BE49-F238E27FC236}">
                      <a16:creationId xmlns:a16="http://schemas.microsoft.com/office/drawing/2014/main" id="{10CF1EAA-E51D-5FC7-68D5-1F69B7158271}"/>
                    </a:ext>
                  </a:extLst>
                </p14:cNvPr>
                <p14:cNvContentPartPr/>
                <p14:nvPr/>
              </p14:nvContentPartPr>
              <p14:xfrm>
                <a:off x="3927657" y="4643202"/>
                <a:ext cx="425160" cy="182880"/>
              </p14:xfrm>
            </p:contentPart>
          </mc:Choice>
          <mc:Fallback>
            <p:pic>
              <p:nvPicPr>
                <p:cNvPr id="33" name="Ink 32">
                  <a:extLst>
                    <a:ext uri="{FF2B5EF4-FFF2-40B4-BE49-F238E27FC236}">
                      <a16:creationId xmlns:a16="http://schemas.microsoft.com/office/drawing/2014/main" id="{10CF1EAA-E51D-5FC7-68D5-1F69B7158271}"/>
                    </a:ext>
                  </a:extLst>
                </p:cNvPr>
                <p:cNvPicPr/>
                <p:nvPr/>
              </p:nvPicPr>
              <p:blipFill>
                <a:blip r:embed="rId35"/>
                <a:stretch>
                  <a:fillRect/>
                </a:stretch>
              </p:blipFill>
              <p:spPr>
                <a:xfrm>
                  <a:off x="3918657" y="4634562"/>
                  <a:ext cx="4428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4" name="Ink 33">
                  <a:extLst>
                    <a:ext uri="{FF2B5EF4-FFF2-40B4-BE49-F238E27FC236}">
                      <a16:creationId xmlns:a16="http://schemas.microsoft.com/office/drawing/2014/main" id="{76674828-08CC-378E-FF4B-2C5DED5C86E1}"/>
                    </a:ext>
                  </a:extLst>
                </p14:cNvPr>
                <p14:cNvContentPartPr/>
                <p14:nvPr/>
              </p14:nvContentPartPr>
              <p14:xfrm>
                <a:off x="4385937" y="4587762"/>
                <a:ext cx="126360" cy="191880"/>
              </p14:xfrm>
            </p:contentPart>
          </mc:Choice>
          <mc:Fallback>
            <p:pic>
              <p:nvPicPr>
                <p:cNvPr id="34" name="Ink 33">
                  <a:extLst>
                    <a:ext uri="{FF2B5EF4-FFF2-40B4-BE49-F238E27FC236}">
                      <a16:creationId xmlns:a16="http://schemas.microsoft.com/office/drawing/2014/main" id="{76674828-08CC-378E-FF4B-2C5DED5C86E1}"/>
                    </a:ext>
                  </a:extLst>
                </p:cNvPr>
                <p:cNvPicPr/>
                <p:nvPr/>
              </p:nvPicPr>
              <p:blipFill>
                <a:blip r:embed="rId37"/>
                <a:stretch>
                  <a:fillRect/>
                </a:stretch>
              </p:blipFill>
              <p:spPr>
                <a:xfrm>
                  <a:off x="4377297" y="4578762"/>
                  <a:ext cx="1440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 name="Ink 34">
                  <a:extLst>
                    <a:ext uri="{FF2B5EF4-FFF2-40B4-BE49-F238E27FC236}">
                      <a16:creationId xmlns:a16="http://schemas.microsoft.com/office/drawing/2014/main" id="{AF1A738D-846C-A0FA-7AE4-7395D3886044}"/>
                    </a:ext>
                  </a:extLst>
                </p14:cNvPr>
                <p14:cNvContentPartPr/>
                <p14:nvPr/>
              </p14:nvContentPartPr>
              <p14:xfrm>
                <a:off x="4021257" y="4963962"/>
                <a:ext cx="126720" cy="199080"/>
              </p14:xfrm>
            </p:contentPart>
          </mc:Choice>
          <mc:Fallback>
            <p:pic>
              <p:nvPicPr>
                <p:cNvPr id="35" name="Ink 34">
                  <a:extLst>
                    <a:ext uri="{FF2B5EF4-FFF2-40B4-BE49-F238E27FC236}">
                      <a16:creationId xmlns:a16="http://schemas.microsoft.com/office/drawing/2014/main" id="{AF1A738D-846C-A0FA-7AE4-7395D3886044}"/>
                    </a:ext>
                  </a:extLst>
                </p:cNvPr>
                <p:cNvPicPr/>
                <p:nvPr/>
              </p:nvPicPr>
              <p:blipFill>
                <a:blip r:embed="rId39"/>
                <a:stretch>
                  <a:fillRect/>
                </a:stretch>
              </p:blipFill>
              <p:spPr>
                <a:xfrm>
                  <a:off x="4012617" y="4955322"/>
                  <a:ext cx="1443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Ink 35">
                  <a:extLst>
                    <a:ext uri="{FF2B5EF4-FFF2-40B4-BE49-F238E27FC236}">
                      <a16:creationId xmlns:a16="http://schemas.microsoft.com/office/drawing/2014/main" id="{C91F820B-6324-5722-FDC9-5AA5060E44DE}"/>
                    </a:ext>
                  </a:extLst>
                </p14:cNvPr>
                <p14:cNvContentPartPr/>
                <p14:nvPr/>
              </p14:nvContentPartPr>
              <p14:xfrm>
                <a:off x="4209177" y="4971162"/>
                <a:ext cx="295560" cy="143280"/>
              </p14:xfrm>
            </p:contentPart>
          </mc:Choice>
          <mc:Fallback>
            <p:pic>
              <p:nvPicPr>
                <p:cNvPr id="36" name="Ink 35">
                  <a:extLst>
                    <a:ext uri="{FF2B5EF4-FFF2-40B4-BE49-F238E27FC236}">
                      <a16:creationId xmlns:a16="http://schemas.microsoft.com/office/drawing/2014/main" id="{C91F820B-6324-5722-FDC9-5AA5060E44DE}"/>
                    </a:ext>
                  </a:extLst>
                </p:cNvPr>
                <p:cNvPicPr/>
                <p:nvPr/>
              </p:nvPicPr>
              <p:blipFill>
                <a:blip r:embed="rId41"/>
                <a:stretch>
                  <a:fillRect/>
                </a:stretch>
              </p:blipFill>
              <p:spPr>
                <a:xfrm>
                  <a:off x="4200537" y="4962522"/>
                  <a:ext cx="3132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Ink 36">
                  <a:extLst>
                    <a:ext uri="{FF2B5EF4-FFF2-40B4-BE49-F238E27FC236}">
                      <a16:creationId xmlns:a16="http://schemas.microsoft.com/office/drawing/2014/main" id="{29317581-347F-0698-7736-D56162D8E280}"/>
                    </a:ext>
                  </a:extLst>
                </p14:cNvPr>
                <p14:cNvContentPartPr/>
                <p14:nvPr/>
              </p14:nvContentPartPr>
              <p14:xfrm>
                <a:off x="4555137" y="4917162"/>
                <a:ext cx="78840" cy="139680"/>
              </p14:xfrm>
            </p:contentPart>
          </mc:Choice>
          <mc:Fallback>
            <p:pic>
              <p:nvPicPr>
                <p:cNvPr id="37" name="Ink 36">
                  <a:extLst>
                    <a:ext uri="{FF2B5EF4-FFF2-40B4-BE49-F238E27FC236}">
                      <a16:creationId xmlns:a16="http://schemas.microsoft.com/office/drawing/2014/main" id="{29317581-347F-0698-7736-D56162D8E280}"/>
                    </a:ext>
                  </a:extLst>
                </p:cNvPr>
                <p:cNvPicPr/>
                <p:nvPr/>
              </p:nvPicPr>
              <p:blipFill>
                <a:blip r:embed="rId43"/>
                <a:stretch>
                  <a:fillRect/>
                </a:stretch>
              </p:blipFill>
              <p:spPr>
                <a:xfrm>
                  <a:off x="4546137" y="4908522"/>
                  <a:ext cx="964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Ink 37">
                  <a:extLst>
                    <a:ext uri="{FF2B5EF4-FFF2-40B4-BE49-F238E27FC236}">
                      <a16:creationId xmlns:a16="http://schemas.microsoft.com/office/drawing/2014/main" id="{7EECB325-9158-ED53-55F0-9997DE07FEF2}"/>
                    </a:ext>
                  </a:extLst>
                </p14:cNvPr>
                <p14:cNvContentPartPr/>
                <p14:nvPr/>
              </p14:nvContentPartPr>
              <p14:xfrm>
                <a:off x="4678257" y="4927602"/>
                <a:ext cx="94680" cy="116640"/>
              </p14:xfrm>
            </p:contentPart>
          </mc:Choice>
          <mc:Fallback>
            <p:pic>
              <p:nvPicPr>
                <p:cNvPr id="38" name="Ink 37">
                  <a:extLst>
                    <a:ext uri="{FF2B5EF4-FFF2-40B4-BE49-F238E27FC236}">
                      <a16:creationId xmlns:a16="http://schemas.microsoft.com/office/drawing/2014/main" id="{7EECB325-9158-ED53-55F0-9997DE07FEF2}"/>
                    </a:ext>
                  </a:extLst>
                </p:cNvPr>
                <p:cNvPicPr/>
                <p:nvPr/>
              </p:nvPicPr>
              <p:blipFill>
                <a:blip r:embed="rId45"/>
                <a:stretch>
                  <a:fillRect/>
                </a:stretch>
              </p:blipFill>
              <p:spPr>
                <a:xfrm>
                  <a:off x="4669617" y="4918602"/>
                  <a:ext cx="1123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Ink 38">
                  <a:extLst>
                    <a:ext uri="{FF2B5EF4-FFF2-40B4-BE49-F238E27FC236}">
                      <a16:creationId xmlns:a16="http://schemas.microsoft.com/office/drawing/2014/main" id="{C73EDA7C-6EA2-2864-A12F-F6D1FC6D8230}"/>
                    </a:ext>
                  </a:extLst>
                </p14:cNvPr>
                <p14:cNvContentPartPr/>
                <p14:nvPr/>
              </p14:nvContentPartPr>
              <p14:xfrm>
                <a:off x="4837017" y="4881882"/>
                <a:ext cx="360" cy="156600"/>
              </p14:xfrm>
            </p:contentPart>
          </mc:Choice>
          <mc:Fallback>
            <p:pic>
              <p:nvPicPr>
                <p:cNvPr id="39" name="Ink 38">
                  <a:extLst>
                    <a:ext uri="{FF2B5EF4-FFF2-40B4-BE49-F238E27FC236}">
                      <a16:creationId xmlns:a16="http://schemas.microsoft.com/office/drawing/2014/main" id="{C73EDA7C-6EA2-2864-A12F-F6D1FC6D8230}"/>
                    </a:ext>
                  </a:extLst>
                </p:cNvPr>
                <p:cNvPicPr/>
                <p:nvPr/>
              </p:nvPicPr>
              <p:blipFill>
                <a:blip r:embed="rId47"/>
                <a:stretch>
                  <a:fillRect/>
                </a:stretch>
              </p:blipFill>
              <p:spPr>
                <a:xfrm>
                  <a:off x="4828377" y="4872882"/>
                  <a:ext cx="180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0" name="Ink 39">
                  <a:extLst>
                    <a:ext uri="{FF2B5EF4-FFF2-40B4-BE49-F238E27FC236}">
                      <a16:creationId xmlns:a16="http://schemas.microsoft.com/office/drawing/2014/main" id="{1F33FCA7-15AA-E8C0-0EC7-1B80EECE9970}"/>
                    </a:ext>
                  </a:extLst>
                </p14:cNvPr>
                <p14:cNvContentPartPr/>
                <p14:nvPr/>
              </p14:nvContentPartPr>
              <p14:xfrm>
                <a:off x="4871937" y="4917162"/>
                <a:ext cx="92160" cy="118080"/>
              </p14:xfrm>
            </p:contentPart>
          </mc:Choice>
          <mc:Fallback>
            <p:pic>
              <p:nvPicPr>
                <p:cNvPr id="40" name="Ink 39">
                  <a:extLst>
                    <a:ext uri="{FF2B5EF4-FFF2-40B4-BE49-F238E27FC236}">
                      <a16:creationId xmlns:a16="http://schemas.microsoft.com/office/drawing/2014/main" id="{1F33FCA7-15AA-E8C0-0EC7-1B80EECE9970}"/>
                    </a:ext>
                  </a:extLst>
                </p:cNvPr>
                <p:cNvPicPr/>
                <p:nvPr/>
              </p:nvPicPr>
              <p:blipFill>
                <a:blip r:embed="rId49"/>
                <a:stretch>
                  <a:fillRect/>
                </a:stretch>
              </p:blipFill>
              <p:spPr>
                <a:xfrm>
                  <a:off x="4862937" y="4908522"/>
                  <a:ext cx="1098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1" name="Ink 40">
                  <a:extLst>
                    <a:ext uri="{FF2B5EF4-FFF2-40B4-BE49-F238E27FC236}">
                      <a16:creationId xmlns:a16="http://schemas.microsoft.com/office/drawing/2014/main" id="{E575ED5F-AA52-A722-0301-6555351AC1ED}"/>
                    </a:ext>
                  </a:extLst>
                </p14:cNvPr>
                <p14:cNvContentPartPr/>
                <p14:nvPr/>
              </p14:nvContentPartPr>
              <p14:xfrm>
                <a:off x="3707337" y="4402362"/>
                <a:ext cx="1313640" cy="1000440"/>
              </p14:xfrm>
            </p:contentPart>
          </mc:Choice>
          <mc:Fallback>
            <p:pic>
              <p:nvPicPr>
                <p:cNvPr id="41" name="Ink 40">
                  <a:extLst>
                    <a:ext uri="{FF2B5EF4-FFF2-40B4-BE49-F238E27FC236}">
                      <a16:creationId xmlns:a16="http://schemas.microsoft.com/office/drawing/2014/main" id="{E575ED5F-AA52-A722-0301-6555351AC1ED}"/>
                    </a:ext>
                  </a:extLst>
                </p:cNvPr>
                <p:cNvPicPr/>
                <p:nvPr/>
              </p:nvPicPr>
              <p:blipFill>
                <a:blip r:embed="rId51"/>
                <a:stretch>
                  <a:fillRect/>
                </a:stretch>
              </p:blipFill>
              <p:spPr>
                <a:xfrm>
                  <a:off x="3698337" y="4393362"/>
                  <a:ext cx="1331280" cy="1018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2" name="Ink 41">
                  <a:extLst>
                    <a:ext uri="{FF2B5EF4-FFF2-40B4-BE49-F238E27FC236}">
                      <a16:creationId xmlns:a16="http://schemas.microsoft.com/office/drawing/2014/main" id="{ECE09D28-8817-F5FE-580E-D0E3ED3710B7}"/>
                    </a:ext>
                  </a:extLst>
                </p14:cNvPr>
                <p14:cNvContentPartPr/>
                <p14:nvPr/>
              </p14:nvContentPartPr>
              <p14:xfrm>
                <a:off x="5005497" y="4848402"/>
                <a:ext cx="276480" cy="28440"/>
              </p14:xfrm>
            </p:contentPart>
          </mc:Choice>
          <mc:Fallback>
            <p:pic>
              <p:nvPicPr>
                <p:cNvPr id="42" name="Ink 41">
                  <a:extLst>
                    <a:ext uri="{FF2B5EF4-FFF2-40B4-BE49-F238E27FC236}">
                      <a16:creationId xmlns:a16="http://schemas.microsoft.com/office/drawing/2014/main" id="{ECE09D28-8817-F5FE-580E-D0E3ED3710B7}"/>
                    </a:ext>
                  </a:extLst>
                </p:cNvPr>
                <p:cNvPicPr/>
                <p:nvPr/>
              </p:nvPicPr>
              <p:blipFill>
                <a:blip r:embed="rId53"/>
                <a:stretch>
                  <a:fillRect/>
                </a:stretch>
              </p:blipFill>
              <p:spPr>
                <a:xfrm>
                  <a:off x="4996497" y="4839402"/>
                  <a:ext cx="2941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3" name="Ink 42">
                  <a:extLst>
                    <a:ext uri="{FF2B5EF4-FFF2-40B4-BE49-F238E27FC236}">
                      <a16:creationId xmlns:a16="http://schemas.microsoft.com/office/drawing/2014/main" id="{A2186D19-ECE8-F3E7-2B95-8BF491A2BEFA}"/>
                    </a:ext>
                  </a:extLst>
                </p14:cNvPr>
                <p14:cNvContentPartPr/>
                <p14:nvPr/>
              </p14:nvContentPartPr>
              <p14:xfrm>
                <a:off x="5208537" y="4802322"/>
                <a:ext cx="43560" cy="145800"/>
              </p14:xfrm>
            </p:contentPart>
          </mc:Choice>
          <mc:Fallback>
            <p:pic>
              <p:nvPicPr>
                <p:cNvPr id="43" name="Ink 42">
                  <a:extLst>
                    <a:ext uri="{FF2B5EF4-FFF2-40B4-BE49-F238E27FC236}">
                      <a16:creationId xmlns:a16="http://schemas.microsoft.com/office/drawing/2014/main" id="{A2186D19-ECE8-F3E7-2B95-8BF491A2BEFA}"/>
                    </a:ext>
                  </a:extLst>
                </p:cNvPr>
                <p:cNvPicPr/>
                <p:nvPr/>
              </p:nvPicPr>
              <p:blipFill>
                <a:blip r:embed="rId55"/>
                <a:stretch>
                  <a:fillRect/>
                </a:stretch>
              </p:blipFill>
              <p:spPr>
                <a:xfrm>
                  <a:off x="5199537" y="4793322"/>
                  <a:ext cx="612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4" name="Ink 43">
                  <a:extLst>
                    <a:ext uri="{FF2B5EF4-FFF2-40B4-BE49-F238E27FC236}">
                      <a16:creationId xmlns:a16="http://schemas.microsoft.com/office/drawing/2014/main" id="{8EEEA5ED-96F1-96D2-813E-B2E078D2744F}"/>
                    </a:ext>
                  </a:extLst>
                </p14:cNvPr>
                <p14:cNvContentPartPr/>
                <p14:nvPr/>
              </p14:nvContentPartPr>
              <p14:xfrm>
                <a:off x="5665017" y="4806282"/>
                <a:ext cx="222480" cy="4320"/>
              </p14:xfrm>
            </p:contentPart>
          </mc:Choice>
          <mc:Fallback>
            <p:pic>
              <p:nvPicPr>
                <p:cNvPr id="44" name="Ink 43">
                  <a:extLst>
                    <a:ext uri="{FF2B5EF4-FFF2-40B4-BE49-F238E27FC236}">
                      <a16:creationId xmlns:a16="http://schemas.microsoft.com/office/drawing/2014/main" id="{8EEEA5ED-96F1-96D2-813E-B2E078D2744F}"/>
                    </a:ext>
                  </a:extLst>
                </p:cNvPr>
                <p:cNvPicPr/>
                <p:nvPr/>
              </p:nvPicPr>
              <p:blipFill>
                <a:blip r:embed="rId57"/>
                <a:stretch>
                  <a:fillRect/>
                </a:stretch>
              </p:blipFill>
              <p:spPr>
                <a:xfrm>
                  <a:off x="5656017" y="4797642"/>
                  <a:ext cx="2401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5" name="Ink 44">
                  <a:extLst>
                    <a:ext uri="{FF2B5EF4-FFF2-40B4-BE49-F238E27FC236}">
                      <a16:creationId xmlns:a16="http://schemas.microsoft.com/office/drawing/2014/main" id="{268DEA71-1540-496C-9193-146BE6E7246F}"/>
                    </a:ext>
                  </a:extLst>
                </p14:cNvPr>
                <p14:cNvContentPartPr/>
                <p14:nvPr/>
              </p14:nvContentPartPr>
              <p14:xfrm>
                <a:off x="5684817" y="4896642"/>
                <a:ext cx="218880" cy="7560"/>
              </p14:xfrm>
            </p:contentPart>
          </mc:Choice>
          <mc:Fallback>
            <p:pic>
              <p:nvPicPr>
                <p:cNvPr id="45" name="Ink 44">
                  <a:extLst>
                    <a:ext uri="{FF2B5EF4-FFF2-40B4-BE49-F238E27FC236}">
                      <a16:creationId xmlns:a16="http://schemas.microsoft.com/office/drawing/2014/main" id="{268DEA71-1540-496C-9193-146BE6E7246F}"/>
                    </a:ext>
                  </a:extLst>
                </p:cNvPr>
                <p:cNvPicPr/>
                <p:nvPr/>
              </p:nvPicPr>
              <p:blipFill>
                <a:blip r:embed="rId59"/>
                <a:stretch>
                  <a:fillRect/>
                </a:stretch>
              </p:blipFill>
              <p:spPr>
                <a:xfrm>
                  <a:off x="5676177" y="4887642"/>
                  <a:ext cx="2365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7" name="Ink 46">
                  <a:extLst>
                    <a:ext uri="{FF2B5EF4-FFF2-40B4-BE49-F238E27FC236}">
                      <a16:creationId xmlns:a16="http://schemas.microsoft.com/office/drawing/2014/main" id="{E1380844-EDBC-1012-CB61-212CAC58D406}"/>
                    </a:ext>
                  </a:extLst>
                </p14:cNvPr>
                <p14:cNvContentPartPr/>
                <p14:nvPr/>
              </p14:nvContentPartPr>
              <p14:xfrm>
                <a:off x="5737737" y="4983402"/>
                <a:ext cx="184320" cy="13320"/>
              </p14:xfrm>
            </p:contentPart>
          </mc:Choice>
          <mc:Fallback>
            <p:pic>
              <p:nvPicPr>
                <p:cNvPr id="47" name="Ink 46">
                  <a:extLst>
                    <a:ext uri="{FF2B5EF4-FFF2-40B4-BE49-F238E27FC236}">
                      <a16:creationId xmlns:a16="http://schemas.microsoft.com/office/drawing/2014/main" id="{E1380844-EDBC-1012-CB61-212CAC58D406}"/>
                    </a:ext>
                  </a:extLst>
                </p:cNvPr>
                <p:cNvPicPr/>
                <p:nvPr/>
              </p:nvPicPr>
              <p:blipFill>
                <a:blip r:embed="rId61"/>
                <a:stretch>
                  <a:fillRect/>
                </a:stretch>
              </p:blipFill>
              <p:spPr>
                <a:xfrm>
                  <a:off x="5729097" y="4974402"/>
                  <a:ext cx="201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8" name="Ink 47">
                  <a:extLst>
                    <a:ext uri="{FF2B5EF4-FFF2-40B4-BE49-F238E27FC236}">
                      <a16:creationId xmlns:a16="http://schemas.microsoft.com/office/drawing/2014/main" id="{62279F2D-55FE-3647-375F-E0E34B12619F}"/>
                    </a:ext>
                  </a:extLst>
                </p14:cNvPr>
                <p14:cNvContentPartPr/>
                <p14:nvPr/>
              </p14:nvContentPartPr>
              <p14:xfrm>
                <a:off x="5749977" y="5053602"/>
                <a:ext cx="192960" cy="42120"/>
              </p14:xfrm>
            </p:contentPart>
          </mc:Choice>
          <mc:Fallback>
            <p:pic>
              <p:nvPicPr>
                <p:cNvPr id="48" name="Ink 47">
                  <a:extLst>
                    <a:ext uri="{FF2B5EF4-FFF2-40B4-BE49-F238E27FC236}">
                      <a16:creationId xmlns:a16="http://schemas.microsoft.com/office/drawing/2014/main" id="{62279F2D-55FE-3647-375F-E0E34B12619F}"/>
                    </a:ext>
                  </a:extLst>
                </p:cNvPr>
                <p:cNvPicPr/>
                <p:nvPr/>
              </p:nvPicPr>
              <p:blipFill>
                <a:blip r:embed="rId63"/>
                <a:stretch>
                  <a:fillRect/>
                </a:stretch>
              </p:blipFill>
              <p:spPr>
                <a:xfrm>
                  <a:off x="5740977" y="5044962"/>
                  <a:ext cx="2106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0" name="Ink 49">
                  <a:extLst>
                    <a:ext uri="{FF2B5EF4-FFF2-40B4-BE49-F238E27FC236}">
                      <a16:creationId xmlns:a16="http://schemas.microsoft.com/office/drawing/2014/main" id="{63746A10-1147-31D4-110F-E81A84E20940}"/>
                    </a:ext>
                  </a:extLst>
                </p14:cNvPr>
                <p14:cNvContentPartPr/>
                <p14:nvPr/>
              </p14:nvContentPartPr>
              <p14:xfrm>
                <a:off x="6062817" y="4781802"/>
                <a:ext cx="218520" cy="9360"/>
              </p14:xfrm>
            </p:contentPart>
          </mc:Choice>
          <mc:Fallback>
            <p:pic>
              <p:nvPicPr>
                <p:cNvPr id="50" name="Ink 49">
                  <a:extLst>
                    <a:ext uri="{FF2B5EF4-FFF2-40B4-BE49-F238E27FC236}">
                      <a16:creationId xmlns:a16="http://schemas.microsoft.com/office/drawing/2014/main" id="{63746A10-1147-31D4-110F-E81A84E20940}"/>
                    </a:ext>
                  </a:extLst>
                </p:cNvPr>
                <p:cNvPicPr/>
                <p:nvPr/>
              </p:nvPicPr>
              <p:blipFill>
                <a:blip r:embed="rId65"/>
                <a:stretch>
                  <a:fillRect/>
                </a:stretch>
              </p:blipFill>
              <p:spPr>
                <a:xfrm>
                  <a:off x="6054177" y="4772802"/>
                  <a:ext cx="2361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2" name="Ink 51">
                  <a:extLst>
                    <a:ext uri="{FF2B5EF4-FFF2-40B4-BE49-F238E27FC236}">
                      <a16:creationId xmlns:a16="http://schemas.microsoft.com/office/drawing/2014/main" id="{28A344AC-77F3-8019-1BBE-3BAE78AADEC2}"/>
                    </a:ext>
                  </a:extLst>
                </p14:cNvPr>
                <p14:cNvContentPartPr/>
                <p14:nvPr/>
              </p14:nvContentPartPr>
              <p14:xfrm>
                <a:off x="6102417" y="4867482"/>
                <a:ext cx="206640" cy="16560"/>
              </p14:xfrm>
            </p:contentPart>
          </mc:Choice>
          <mc:Fallback>
            <p:pic>
              <p:nvPicPr>
                <p:cNvPr id="52" name="Ink 51">
                  <a:extLst>
                    <a:ext uri="{FF2B5EF4-FFF2-40B4-BE49-F238E27FC236}">
                      <a16:creationId xmlns:a16="http://schemas.microsoft.com/office/drawing/2014/main" id="{28A344AC-77F3-8019-1BBE-3BAE78AADEC2}"/>
                    </a:ext>
                  </a:extLst>
                </p:cNvPr>
                <p:cNvPicPr/>
                <p:nvPr/>
              </p:nvPicPr>
              <p:blipFill>
                <a:blip r:embed="rId67"/>
                <a:stretch>
                  <a:fillRect/>
                </a:stretch>
              </p:blipFill>
              <p:spPr>
                <a:xfrm>
                  <a:off x="6093417" y="4858842"/>
                  <a:ext cx="2242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3" name="Ink 52">
                  <a:extLst>
                    <a:ext uri="{FF2B5EF4-FFF2-40B4-BE49-F238E27FC236}">
                      <a16:creationId xmlns:a16="http://schemas.microsoft.com/office/drawing/2014/main" id="{FF8C785C-FAD7-A951-F764-D1A7F2BEB3A6}"/>
                    </a:ext>
                  </a:extLst>
                </p14:cNvPr>
                <p14:cNvContentPartPr/>
                <p14:nvPr/>
              </p14:nvContentPartPr>
              <p14:xfrm>
                <a:off x="6148857" y="4982682"/>
                <a:ext cx="193680" cy="19440"/>
              </p14:xfrm>
            </p:contentPart>
          </mc:Choice>
          <mc:Fallback>
            <p:pic>
              <p:nvPicPr>
                <p:cNvPr id="53" name="Ink 52">
                  <a:extLst>
                    <a:ext uri="{FF2B5EF4-FFF2-40B4-BE49-F238E27FC236}">
                      <a16:creationId xmlns:a16="http://schemas.microsoft.com/office/drawing/2014/main" id="{FF8C785C-FAD7-A951-F764-D1A7F2BEB3A6}"/>
                    </a:ext>
                  </a:extLst>
                </p:cNvPr>
                <p:cNvPicPr/>
                <p:nvPr/>
              </p:nvPicPr>
              <p:blipFill>
                <a:blip r:embed="rId69"/>
                <a:stretch>
                  <a:fillRect/>
                </a:stretch>
              </p:blipFill>
              <p:spPr>
                <a:xfrm>
                  <a:off x="6139857" y="4974042"/>
                  <a:ext cx="2113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4" name="Ink 53">
                  <a:extLst>
                    <a:ext uri="{FF2B5EF4-FFF2-40B4-BE49-F238E27FC236}">
                      <a16:creationId xmlns:a16="http://schemas.microsoft.com/office/drawing/2014/main" id="{33CF6215-ACCB-827F-6606-9EB0D674946E}"/>
                    </a:ext>
                  </a:extLst>
                </p14:cNvPr>
                <p14:cNvContentPartPr/>
                <p14:nvPr/>
              </p14:nvContentPartPr>
              <p14:xfrm>
                <a:off x="6201777" y="5101842"/>
                <a:ext cx="155520" cy="14040"/>
              </p14:xfrm>
            </p:contentPart>
          </mc:Choice>
          <mc:Fallback>
            <p:pic>
              <p:nvPicPr>
                <p:cNvPr id="54" name="Ink 53">
                  <a:extLst>
                    <a:ext uri="{FF2B5EF4-FFF2-40B4-BE49-F238E27FC236}">
                      <a16:creationId xmlns:a16="http://schemas.microsoft.com/office/drawing/2014/main" id="{33CF6215-ACCB-827F-6606-9EB0D674946E}"/>
                    </a:ext>
                  </a:extLst>
                </p:cNvPr>
                <p:cNvPicPr/>
                <p:nvPr/>
              </p:nvPicPr>
              <p:blipFill>
                <a:blip r:embed="rId71"/>
                <a:stretch>
                  <a:fillRect/>
                </a:stretch>
              </p:blipFill>
              <p:spPr>
                <a:xfrm>
                  <a:off x="6193137" y="5093202"/>
                  <a:ext cx="1731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5" name="Ink 54">
                  <a:extLst>
                    <a:ext uri="{FF2B5EF4-FFF2-40B4-BE49-F238E27FC236}">
                      <a16:creationId xmlns:a16="http://schemas.microsoft.com/office/drawing/2014/main" id="{87A51E4E-CE3C-C4D7-B073-1F8F3AA3CA0D}"/>
                    </a:ext>
                  </a:extLst>
                </p14:cNvPr>
                <p14:cNvContentPartPr/>
                <p14:nvPr/>
              </p14:nvContentPartPr>
              <p14:xfrm>
                <a:off x="6534417" y="4790442"/>
                <a:ext cx="120960" cy="360"/>
              </p14:xfrm>
            </p:contentPart>
          </mc:Choice>
          <mc:Fallback>
            <p:pic>
              <p:nvPicPr>
                <p:cNvPr id="55" name="Ink 54">
                  <a:extLst>
                    <a:ext uri="{FF2B5EF4-FFF2-40B4-BE49-F238E27FC236}">
                      <a16:creationId xmlns:a16="http://schemas.microsoft.com/office/drawing/2014/main" id="{87A51E4E-CE3C-C4D7-B073-1F8F3AA3CA0D}"/>
                    </a:ext>
                  </a:extLst>
                </p:cNvPr>
                <p:cNvPicPr/>
                <p:nvPr/>
              </p:nvPicPr>
              <p:blipFill>
                <a:blip r:embed="rId73"/>
                <a:stretch>
                  <a:fillRect/>
                </a:stretch>
              </p:blipFill>
              <p:spPr>
                <a:xfrm>
                  <a:off x="6525417" y="4781802"/>
                  <a:ext cx="138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6" name="Ink 55">
                  <a:extLst>
                    <a:ext uri="{FF2B5EF4-FFF2-40B4-BE49-F238E27FC236}">
                      <a16:creationId xmlns:a16="http://schemas.microsoft.com/office/drawing/2014/main" id="{0D5FF2D5-4147-3C48-6AE2-551F4ABDF0C0}"/>
                    </a:ext>
                  </a:extLst>
                </p14:cNvPr>
                <p14:cNvContentPartPr/>
                <p14:nvPr/>
              </p14:nvContentPartPr>
              <p14:xfrm>
                <a:off x="6532977" y="4870002"/>
                <a:ext cx="135720" cy="20880"/>
              </p14:xfrm>
            </p:contentPart>
          </mc:Choice>
          <mc:Fallback>
            <p:pic>
              <p:nvPicPr>
                <p:cNvPr id="56" name="Ink 55">
                  <a:extLst>
                    <a:ext uri="{FF2B5EF4-FFF2-40B4-BE49-F238E27FC236}">
                      <a16:creationId xmlns:a16="http://schemas.microsoft.com/office/drawing/2014/main" id="{0D5FF2D5-4147-3C48-6AE2-551F4ABDF0C0}"/>
                    </a:ext>
                  </a:extLst>
                </p:cNvPr>
                <p:cNvPicPr/>
                <p:nvPr/>
              </p:nvPicPr>
              <p:blipFill>
                <a:blip r:embed="rId75"/>
                <a:stretch>
                  <a:fillRect/>
                </a:stretch>
              </p:blipFill>
              <p:spPr>
                <a:xfrm>
                  <a:off x="6524337" y="4861002"/>
                  <a:ext cx="1533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7" name="Ink 56">
                  <a:extLst>
                    <a:ext uri="{FF2B5EF4-FFF2-40B4-BE49-F238E27FC236}">
                      <a16:creationId xmlns:a16="http://schemas.microsoft.com/office/drawing/2014/main" id="{36AFB208-A184-ECAE-7822-CE8E4E037D11}"/>
                    </a:ext>
                  </a:extLst>
                </p14:cNvPr>
                <p14:cNvContentPartPr/>
                <p14:nvPr/>
              </p14:nvContentPartPr>
              <p14:xfrm>
                <a:off x="6599217" y="4942722"/>
                <a:ext cx="56520" cy="14040"/>
              </p14:xfrm>
            </p:contentPart>
          </mc:Choice>
          <mc:Fallback>
            <p:pic>
              <p:nvPicPr>
                <p:cNvPr id="57" name="Ink 56">
                  <a:extLst>
                    <a:ext uri="{FF2B5EF4-FFF2-40B4-BE49-F238E27FC236}">
                      <a16:creationId xmlns:a16="http://schemas.microsoft.com/office/drawing/2014/main" id="{36AFB208-A184-ECAE-7822-CE8E4E037D11}"/>
                    </a:ext>
                  </a:extLst>
                </p:cNvPr>
                <p:cNvPicPr/>
                <p:nvPr/>
              </p:nvPicPr>
              <p:blipFill>
                <a:blip r:embed="rId77"/>
                <a:stretch>
                  <a:fillRect/>
                </a:stretch>
              </p:blipFill>
              <p:spPr>
                <a:xfrm>
                  <a:off x="6590577" y="4934082"/>
                  <a:ext cx="741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8" name="Ink 57">
                  <a:extLst>
                    <a:ext uri="{FF2B5EF4-FFF2-40B4-BE49-F238E27FC236}">
                      <a16:creationId xmlns:a16="http://schemas.microsoft.com/office/drawing/2014/main" id="{C300A4A0-9DDE-96D6-C155-7888F81E8009}"/>
                    </a:ext>
                  </a:extLst>
                </p14:cNvPr>
                <p14:cNvContentPartPr/>
                <p14:nvPr/>
              </p14:nvContentPartPr>
              <p14:xfrm>
                <a:off x="6592737" y="5062242"/>
                <a:ext cx="79200" cy="14040"/>
              </p14:xfrm>
            </p:contentPart>
          </mc:Choice>
          <mc:Fallback>
            <p:pic>
              <p:nvPicPr>
                <p:cNvPr id="58" name="Ink 57">
                  <a:extLst>
                    <a:ext uri="{FF2B5EF4-FFF2-40B4-BE49-F238E27FC236}">
                      <a16:creationId xmlns:a16="http://schemas.microsoft.com/office/drawing/2014/main" id="{C300A4A0-9DDE-96D6-C155-7888F81E8009}"/>
                    </a:ext>
                  </a:extLst>
                </p:cNvPr>
                <p:cNvPicPr/>
                <p:nvPr/>
              </p:nvPicPr>
              <p:blipFill>
                <a:blip r:embed="rId79"/>
                <a:stretch>
                  <a:fillRect/>
                </a:stretch>
              </p:blipFill>
              <p:spPr>
                <a:xfrm>
                  <a:off x="6584097" y="5053242"/>
                  <a:ext cx="968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9" name="Ink 58">
                  <a:extLst>
                    <a:ext uri="{FF2B5EF4-FFF2-40B4-BE49-F238E27FC236}">
                      <a16:creationId xmlns:a16="http://schemas.microsoft.com/office/drawing/2014/main" id="{F119772F-8A85-D306-1F82-690C8410ED48}"/>
                    </a:ext>
                  </a:extLst>
                </p14:cNvPr>
                <p14:cNvContentPartPr/>
                <p14:nvPr/>
              </p14:nvContentPartPr>
              <p14:xfrm>
                <a:off x="6832857" y="4785042"/>
                <a:ext cx="60480" cy="12240"/>
              </p14:xfrm>
            </p:contentPart>
          </mc:Choice>
          <mc:Fallback>
            <p:pic>
              <p:nvPicPr>
                <p:cNvPr id="59" name="Ink 58">
                  <a:extLst>
                    <a:ext uri="{FF2B5EF4-FFF2-40B4-BE49-F238E27FC236}">
                      <a16:creationId xmlns:a16="http://schemas.microsoft.com/office/drawing/2014/main" id="{F119772F-8A85-D306-1F82-690C8410ED48}"/>
                    </a:ext>
                  </a:extLst>
                </p:cNvPr>
                <p:cNvPicPr/>
                <p:nvPr/>
              </p:nvPicPr>
              <p:blipFill>
                <a:blip r:embed="rId81"/>
                <a:stretch>
                  <a:fillRect/>
                </a:stretch>
              </p:blipFill>
              <p:spPr>
                <a:xfrm>
                  <a:off x="6824217" y="4776402"/>
                  <a:ext cx="781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0" name="Ink 59">
                  <a:extLst>
                    <a:ext uri="{FF2B5EF4-FFF2-40B4-BE49-F238E27FC236}">
                      <a16:creationId xmlns:a16="http://schemas.microsoft.com/office/drawing/2014/main" id="{8E1DC939-7B1B-A356-5564-9C16DCDC9982}"/>
                    </a:ext>
                  </a:extLst>
                </p14:cNvPr>
                <p14:cNvContentPartPr/>
                <p14:nvPr/>
              </p14:nvContentPartPr>
              <p14:xfrm>
                <a:off x="6831417" y="4903122"/>
                <a:ext cx="27360" cy="6840"/>
              </p14:xfrm>
            </p:contentPart>
          </mc:Choice>
          <mc:Fallback>
            <p:pic>
              <p:nvPicPr>
                <p:cNvPr id="60" name="Ink 59">
                  <a:extLst>
                    <a:ext uri="{FF2B5EF4-FFF2-40B4-BE49-F238E27FC236}">
                      <a16:creationId xmlns:a16="http://schemas.microsoft.com/office/drawing/2014/main" id="{8E1DC939-7B1B-A356-5564-9C16DCDC9982}"/>
                    </a:ext>
                  </a:extLst>
                </p:cNvPr>
                <p:cNvPicPr/>
                <p:nvPr/>
              </p:nvPicPr>
              <p:blipFill>
                <a:blip r:embed="rId83"/>
                <a:stretch>
                  <a:fillRect/>
                </a:stretch>
              </p:blipFill>
              <p:spPr>
                <a:xfrm>
                  <a:off x="6822417" y="4894482"/>
                  <a:ext cx="450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1" name="Ink 60">
                  <a:extLst>
                    <a:ext uri="{FF2B5EF4-FFF2-40B4-BE49-F238E27FC236}">
                      <a16:creationId xmlns:a16="http://schemas.microsoft.com/office/drawing/2014/main" id="{F41A3B18-DAAD-D11A-94DF-9016CE24960B}"/>
                    </a:ext>
                  </a:extLst>
                </p14:cNvPr>
                <p14:cNvContentPartPr/>
                <p14:nvPr/>
              </p14:nvContentPartPr>
              <p14:xfrm>
                <a:off x="6871377" y="5032362"/>
                <a:ext cx="97200" cy="8640"/>
              </p14:xfrm>
            </p:contentPart>
          </mc:Choice>
          <mc:Fallback>
            <p:pic>
              <p:nvPicPr>
                <p:cNvPr id="61" name="Ink 60">
                  <a:extLst>
                    <a:ext uri="{FF2B5EF4-FFF2-40B4-BE49-F238E27FC236}">
                      <a16:creationId xmlns:a16="http://schemas.microsoft.com/office/drawing/2014/main" id="{F41A3B18-DAAD-D11A-94DF-9016CE24960B}"/>
                    </a:ext>
                  </a:extLst>
                </p:cNvPr>
                <p:cNvPicPr/>
                <p:nvPr/>
              </p:nvPicPr>
              <p:blipFill>
                <a:blip r:embed="rId85"/>
                <a:stretch>
                  <a:fillRect/>
                </a:stretch>
              </p:blipFill>
              <p:spPr>
                <a:xfrm>
                  <a:off x="6862377" y="5023722"/>
                  <a:ext cx="1148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8" name="Ink 27">
                  <a:extLst>
                    <a:ext uri="{FF2B5EF4-FFF2-40B4-BE49-F238E27FC236}">
                      <a16:creationId xmlns:a16="http://schemas.microsoft.com/office/drawing/2014/main" id="{A7EAE357-7EB4-764A-D82D-D0B319F6A7A8}"/>
                    </a:ext>
                  </a:extLst>
                </p14:cNvPr>
                <p14:cNvContentPartPr/>
                <p14:nvPr/>
              </p14:nvContentPartPr>
              <p14:xfrm>
                <a:off x="2218737" y="3106722"/>
                <a:ext cx="174240" cy="302400"/>
              </p14:xfrm>
            </p:contentPart>
          </mc:Choice>
          <mc:Fallback>
            <p:pic>
              <p:nvPicPr>
                <p:cNvPr id="28" name="Ink 27">
                  <a:extLst>
                    <a:ext uri="{FF2B5EF4-FFF2-40B4-BE49-F238E27FC236}">
                      <a16:creationId xmlns:a16="http://schemas.microsoft.com/office/drawing/2014/main" id="{A7EAE357-7EB4-764A-D82D-D0B319F6A7A8}"/>
                    </a:ext>
                  </a:extLst>
                </p:cNvPr>
                <p:cNvPicPr/>
                <p:nvPr/>
              </p:nvPicPr>
              <p:blipFill>
                <a:blip r:embed="rId87"/>
                <a:stretch>
                  <a:fillRect/>
                </a:stretch>
              </p:blipFill>
              <p:spPr>
                <a:xfrm>
                  <a:off x="2209737" y="3098082"/>
                  <a:ext cx="19188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9" name="Ink 28">
                  <a:extLst>
                    <a:ext uri="{FF2B5EF4-FFF2-40B4-BE49-F238E27FC236}">
                      <a16:creationId xmlns:a16="http://schemas.microsoft.com/office/drawing/2014/main" id="{486A845E-49B1-C2BD-BEB2-A834753027BD}"/>
                    </a:ext>
                  </a:extLst>
                </p14:cNvPr>
                <p14:cNvContentPartPr/>
                <p14:nvPr/>
              </p14:nvContentPartPr>
              <p14:xfrm>
                <a:off x="2290017" y="3100242"/>
                <a:ext cx="354600" cy="265320"/>
              </p14:xfrm>
            </p:contentPart>
          </mc:Choice>
          <mc:Fallback>
            <p:pic>
              <p:nvPicPr>
                <p:cNvPr id="29" name="Ink 28">
                  <a:extLst>
                    <a:ext uri="{FF2B5EF4-FFF2-40B4-BE49-F238E27FC236}">
                      <a16:creationId xmlns:a16="http://schemas.microsoft.com/office/drawing/2014/main" id="{486A845E-49B1-C2BD-BEB2-A834753027BD}"/>
                    </a:ext>
                  </a:extLst>
                </p:cNvPr>
                <p:cNvPicPr/>
                <p:nvPr/>
              </p:nvPicPr>
              <p:blipFill>
                <a:blip r:embed="rId89"/>
                <a:stretch>
                  <a:fillRect/>
                </a:stretch>
              </p:blipFill>
              <p:spPr>
                <a:xfrm>
                  <a:off x="2281017" y="3091602"/>
                  <a:ext cx="3722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0" name="Ink 29">
                  <a:extLst>
                    <a:ext uri="{FF2B5EF4-FFF2-40B4-BE49-F238E27FC236}">
                      <a16:creationId xmlns:a16="http://schemas.microsoft.com/office/drawing/2014/main" id="{93A76202-0D13-E1AC-CEB0-56C64CC83B7B}"/>
                    </a:ext>
                  </a:extLst>
                </p14:cNvPr>
                <p14:cNvContentPartPr/>
                <p14:nvPr/>
              </p14:nvContentPartPr>
              <p14:xfrm>
                <a:off x="2638137" y="3090882"/>
                <a:ext cx="142200" cy="221760"/>
              </p14:xfrm>
            </p:contentPart>
          </mc:Choice>
          <mc:Fallback>
            <p:pic>
              <p:nvPicPr>
                <p:cNvPr id="30" name="Ink 29">
                  <a:extLst>
                    <a:ext uri="{FF2B5EF4-FFF2-40B4-BE49-F238E27FC236}">
                      <a16:creationId xmlns:a16="http://schemas.microsoft.com/office/drawing/2014/main" id="{93A76202-0D13-E1AC-CEB0-56C64CC83B7B}"/>
                    </a:ext>
                  </a:extLst>
                </p:cNvPr>
                <p:cNvPicPr/>
                <p:nvPr/>
              </p:nvPicPr>
              <p:blipFill>
                <a:blip r:embed="rId91"/>
                <a:stretch>
                  <a:fillRect/>
                </a:stretch>
              </p:blipFill>
              <p:spPr>
                <a:xfrm>
                  <a:off x="2629497" y="3082242"/>
                  <a:ext cx="1598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3" name="Ink 62">
                  <a:extLst>
                    <a:ext uri="{FF2B5EF4-FFF2-40B4-BE49-F238E27FC236}">
                      <a16:creationId xmlns:a16="http://schemas.microsoft.com/office/drawing/2014/main" id="{7548F96A-6926-55CA-B4E8-F05026773E86}"/>
                    </a:ext>
                  </a:extLst>
                </p14:cNvPr>
                <p14:cNvContentPartPr/>
                <p14:nvPr/>
              </p14:nvContentPartPr>
              <p14:xfrm>
                <a:off x="2046657" y="2504082"/>
                <a:ext cx="1103040" cy="1159920"/>
              </p14:xfrm>
            </p:contentPart>
          </mc:Choice>
          <mc:Fallback>
            <p:pic>
              <p:nvPicPr>
                <p:cNvPr id="63" name="Ink 62">
                  <a:extLst>
                    <a:ext uri="{FF2B5EF4-FFF2-40B4-BE49-F238E27FC236}">
                      <a16:creationId xmlns:a16="http://schemas.microsoft.com/office/drawing/2014/main" id="{7548F96A-6926-55CA-B4E8-F05026773E86}"/>
                    </a:ext>
                  </a:extLst>
                </p:cNvPr>
                <p:cNvPicPr/>
                <p:nvPr/>
              </p:nvPicPr>
              <p:blipFill>
                <a:blip r:embed="rId93"/>
                <a:stretch>
                  <a:fillRect/>
                </a:stretch>
              </p:blipFill>
              <p:spPr>
                <a:xfrm>
                  <a:off x="2037657" y="2495442"/>
                  <a:ext cx="1120680" cy="1177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4" name="Ink 63">
                  <a:extLst>
                    <a:ext uri="{FF2B5EF4-FFF2-40B4-BE49-F238E27FC236}">
                      <a16:creationId xmlns:a16="http://schemas.microsoft.com/office/drawing/2014/main" id="{646D918E-9F49-6118-FD8E-3B06A9F63797}"/>
                    </a:ext>
                  </a:extLst>
                </p14:cNvPr>
                <p14:cNvContentPartPr/>
                <p14:nvPr/>
              </p14:nvContentPartPr>
              <p14:xfrm>
                <a:off x="1995177" y="2342802"/>
                <a:ext cx="1067040" cy="1735560"/>
              </p14:xfrm>
            </p:contentPart>
          </mc:Choice>
          <mc:Fallback>
            <p:pic>
              <p:nvPicPr>
                <p:cNvPr id="64" name="Ink 63">
                  <a:extLst>
                    <a:ext uri="{FF2B5EF4-FFF2-40B4-BE49-F238E27FC236}">
                      <a16:creationId xmlns:a16="http://schemas.microsoft.com/office/drawing/2014/main" id="{646D918E-9F49-6118-FD8E-3B06A9F63797}"/>
                    </a:ext>
                  </a:extLst>
                </p:cNvPr>
                <p:cNvPicPr/>
                <p:nvPr/>
              </p:nvPicPr>
              <p:blipFill>
                <a:blip r:embed="rId95"/>
                <a:stretch>
                  <a:fillRect/>
                </a:stretch>
              </p:blipFill>
              <p:spPr>
                <a:xfrm>
                  <a:off x="1986177" y="2334162"/>
                  <a:ext cx="1084680" cy="1753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6" name="Ink 65">
                  <a:extLst>
                    <a:ext uri="{FF2B5EF4-FFF2-40B4-BE49-F238E27FC236}">
                      <a16:creationId xmlns:a16="http://schemas.microsoft.com/office/drawing/2014/main" id="{385F7FB7-03DE-1ABB-DB3C-BAA88F96C9C3}"/>
                    </a:ext>
                  </a:extLst>
                </p14:cNvPr>
                <p14:cNvContentPartPr/>
                <p14:nvPr/>
              </p14:nvContentPartPr>
              <p14:xfrm>
                <a:off x="4500417" y="4508922"/>
                <a:ext cx="198000" cy="306360"/>
              </p14:xfrm>
            </p:contentPart>
          </mc:Choice>
          <mc:Fallback>
            <p:pic>
              <p:nvPicPr>
                <p:cNvPr id="66" name="Ink 65">
                  <a:extLst>
                    <a:ext uri="{FF2B5EF4-FFF2-40B4-BE49-F238E27FC236}">
                      <a16:creationId xmlns:a16="http://schemas.microsoft.com/office/drawing/2014/main" id="{385F7FB7-03DE-1ABB-DB3C-BAA88F96C9C3}"/>
                    </a:ext>
                  </a:extLst>
                </p:cNvPr>
                <p:cNvPicPr/>
                <p:nvPr/>
              </p:nvPicPr>
              <p:blipFill>
                <a:blip r:embed="rId97"/>
                <a:stretch>
                  <a:fillRect/>
                </a:stretch>
              </p:blipFill>
              <p:spPr>
                <a:xfrm>
                  <a:off x="4491777" y="4500282"/>
                  <a:ext cx="21564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7" name="Ink 66">
                  <a:extLst>
                    <a:ext uri="{FF2B5EF4-FFF2-40B4-BE49-F238E27FC236}">
                      <a16:creationId xmlns:a16="http://schemas.microsoft.com/office/drawing/2014/main" id="{B289E56A-0F0F-C414-D572-09C721949D8D}"/>
                    </a:ext>
                  </a:extLst>
                </p14:cNvPr>
                <p14:cNvContentPartPr/>
                <p14:nvPr/>
              </p14:nvContentPartPr>
              <p14:xfrm>
                <a:off x="3975177" y="4456362"/>
                <a:ext cx="952200" cy="932040"/>
              </p14:xfrm>
            </p:contentPart>
          </mc:Choice>
          <mc:Fallback>
            <p:pic>
              <p:nvPicPr>
                <p:cNvPr id="67" name="Ink 66">
                  <a:extLst>
                    <a:ext uri="{FF2B5EF4-FFF2-40B4-BE49-F238E27FC236}">
                      <a16:creationId xmlns:a16="http://schemas.microsoft.com/office/drawing/2014/main" id="{B289E56A-0F0F-C414-D572-09C721949D8D}"/>
                    </a:ext>
                  </a:extLst>
                </p:cNvPr>
                <p:cNvPicPr/>
                <p:nvPr/>
              </p:nvPicPr>
              <p:blipFill>
                <a:blip r:embed="rId99"/>
                <a:stretch>
                  <a:fillRect/>
                </a:stretch>
              </p:blipFill>
              <p:spPr>
                <a:xfrm>
                  <a:off x="3966537" y="4447362"/>
                  <a:ext cx="969840" cy="949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8" name="Ink 67">
                  <a:extLst>
                    <a:ext uri="{FF2B5EF4-FFF2-40B4-BE49-F238E27FC236}">
                      <a16:creationId xmlns:a16="http://schemas.microsoft.com/office/drawing/2014/main" id="{6A64BA73-484E-243E-8AE7-CD6F2AAEB2E2}"/>
                    </a:ext>
                  </a:extLst>
                </p14:cNvPr>
                <p14:cNvContentPartPr/>
                <p14:nvPr/>
              </p14:nvContentPartPr>
              <p14:xfrm>
                <a:off x="3620577" y="4313442"/>
                <a:ext cx="1216800" cy="1314720"/>
              </p14:xfrm>
            </p:contentPart>
          </mc:Choice>
          <mc:Fallback>
            <p:pic>
              <p:nvPicPr>
                <p:cNvPr id="68" name="Ink 67">
                  <a:extLst>
                    <a:ext uri="{FF2B5EF4-FFF2-40B4-BE49-F238E27FC236}">
                      <a16:creationId xmlns:a16="http://schemas.microsoft.com/office/drawing/2014/main" id="{6A64BA73-484E-243E-8AE7-CD6F2AAEB2E2}"/>
                    </a:ext>
                  </a:extLst>
                </p:cNvPr>
                <p:cNvPicPr/>
                <p:nvPr/>
              </p:nvPicPr>
              <p:blipFill>
                <a:blip r:embed="rId101"/>
                <a:stretch>
                  <a:fillRect/>
                </a:stretch>
              </p:blipFill>
              <p:spPr>
                <a:xfrm>
                  <a:off x="3611577" y="4304802"/>
                  <a:ext cx="1234440" cy="1332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0" name="Ink 69">
                  <a:extLst>
                    <a:ext uri="{FF2B5EF4-FFF2-40B4-BE49-F238E27FC236}">
                      <a16:creationId xmlns:a16="http://schemas.microsoft.com/office/drawing/2014/main" id="{AC4774F7-9B79-20C3-70E1-041A8D70C5CE}"/>
                    </a:ext>
                  </a:extLst>
                </p14:cNvPr>
                <p14:cNvContentPartPr/>
                <p14:nvPr/>
              </p14:nvContentPartPr>
              <p14:xfrm>
                <a:off x="5194857" y="3018882"/>
                <a:ext cx="3786120" cy="945000"/>
              </p14:xfrm>
            </p:contentPart>
          </mc:Choice>
          <mc:Fallback>
            <p:pic>
              <p:nvPicPr>
                <p:cNvPr id="70" name="Ink 69">
                  <a:extLst>
                    <a:ext uri="{FF2B5EF4-FFF2-40B4-BE49-F238E27FC236}">
                      <a16:creationId xmlns:a16="http://schemas.microsoft.com/office/drawing/2014/main" id="{AC4774F7-9B79-20C3-70E1-041A8D70C5CE}"/>
                    </a:ext>
                  </a:extLst>
                </p:cNvPr>
                <p:cNvPicPr/>
                <p:nvPr/>
              </p:nvPicPr>
              <p:blipFill>
                <a:blip r:embed="rId103"/>
                <a:stretch>
                  <a:fillRect/>
                </a:stretch>
              </p:blipFill>
              <p:spPr>
                <a:xfrm>
                  <a:off x="5185857" y="3009882"/>
                  <a:ext cx="3803760" cy="962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1" name="Ink 70">
                  <a:extLst>
                    <a:ext uri="{FF2B5EF4-FFF2-40B4-BE49-F238E27FC236}">
                      <a16:creationId xmlns:a16="http://schemas.microsoft.com/office/drawing/2014/main" id="{A147B6C6-DE4D-F316-40F1-4C2F85CD791A}"/>
                    </a:ext>
                  </a:extLst>
                </p14:cNvPr>
                <p14:cNvContentPartPr/>
                <p14:nvPr/>
              </p14:nvContentPartPr>
              <p14:xfrm>
                <a:off x="5479257" y="2861922"/>
                <a:ext cx="4822560" cy="1123560"/>
              </p14:xfrm>
            </p:contentPart>
          </mc:Choice>
          <mc:Fallback>
            <p:pic>
              <p:nvPicPr>
                <p:cNvPr id="71" name="Ink 70">
                  <a:extLst>
                    <a:ext uri="{FF2B5EF4-FFF2-40B4-BE49-F238E27FC236}">
                      <a16:creationId xmlns:a16="http://schemas.microsoft.com/office/drawing/2014/main" id="{A147B6C6-DE4D-F316-40F1-4C2F85CD791A}"/>
                    </a:ext>
                  </a:extLst>
                </p:cNvPr>
                <p:cNvPicPr/>
                <p:nvPr/>
              </p:nvPicPr>
              <p:blipFill>
                <a:blip r:embed="rId105"/>
                <a:stretch>
                  <a:fillRect/>
                </a:stretch>
              </p:blipFill>
              <p:spPr>
                <a:xfrm>
                  <a:off x="5470617" y="2852922"/>
                  <a:ext cx="4840200" cy="1141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2" name="Ink 71">
                  <a:extLst>
                    <a:ext uri="{FF2B5EF4-FFF2-40B4-BE49-F238E27FC236}">
                      <a16:creationId xmlns:a16="http://schemas.microsoft.com/office/drawing/2014/main" id="{4659B12F-F9A7-B927-BA76-0AF914A21786}"/>
                    </a:ext>
                  </a:extLst>
                </p14:cNvPr>
                <p14:cNvContentPartPr/>
                <p14:nvPr/>
              </p14:nvContentPartPr>
              <p14:xfrm>
                <a:off x="10097337" y="3469602"/>
                <a:ext cx="66960" cy="259200"/>
              </p14:xfrm>
            </p:contentPart>
          </mc:Choice>
          <mc:Fallback>
            <p:pic>
              <p:nvPicPr>
                <p:cNvPr id="72" name="Ink 71">
                  <a:extLst>
                    <a:ext uri="{FF2B5EF4-FFF2-40B4-BE49-F238E27FC236}">
                      <a16:creationId xmlns:a16="http://schemas.microsoft.com/office/drawing/2014/main" id="{4659B12F-F9A7-B927-BA76-0AF914A21786}"/>
                    </a:ext>
                  </a:extLst>
                </p:cNvPr>
                <p:cNvPicPr/>
                <p:nvPr/>
              </p:nvPicPr>
              <p:blipFill>
                <a:blip r:embed="rId107"/>
                <a:stretch>
                  <a:fillRect/>
                </a:stretch>
              </p:blipFill>
              <p:spPr>
                <a:xfrm>
                  <a:off x="10088697" y="3460602"/>
                  <a:ext cx="846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3" name="Ink 72">
                  <a:extLst>
                    <a:ext uri="{FF2B5EF4-FFF2-40B4-BE49-F238E27FC236}">
                      <a16:creationId xmlns:a16="http://schemas.microsoft.com/office/drawing/2014/main" id="{1E009D4B-932B-E503-EBFF-E28BA77214BE}"/>
                    </a:ext>
                  </a:extLst>
                </p14:cNvPr>
                <p14:cNvContentPartPr/>
                <p14:nvPr/>
              </p14:nvContentPartPr>
              <p14:xfrm>
                <a:off x="10089417" y="3225522"/>
                <a:ext cx="225000" cy="312840"/>
              </p14:xfrm>
            </p:contentPart>
          </mc:Choice>
          <mc:Fallback>
            <p:pic>
              <p:nvPicPr>
                <p:cNvPr id="73" name="Ink 72">
                  <a:extLst>
                    <a:ext uri="{FF2B5EF4-FFF2-40B4-BE49-F238E27FC236}">
                      <a16:creationId xmlns:a16="http://schemas.microsoft.com/office/drawing/2014/main" id="{1E009D4B-932B-E503-EBFF-E28BA77214BE}"/>
                    </a:ext>
                  </a:extLst>
                </p:cNvPr>
                <p:cNvPicPr/>
                <p:nvPr/>
              </p:nvPicPr>
              <p:blipFill>
                <a:blip r:embed="rId109"/>
                <a:stretch>
                  <a:fillRect/>
                </a:stretch>
              </p:blipFill>
              <p:spPr>
                <a:xfrm>
                  <a:off x="10080777" y="3216882"/>
                  <a:ext cx="24264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4" name="Ink 73">
                  <a:extLst>
                    <a:ext uri="{FF2B5EF4-FFF2-40B4-BE49-F238E27FC236}">
                      <a16:creationId xmlns:a16="http://schemas.microsoft.com/office/drawing/2014/main" id="{74133B90-6F32-74FB-999E-C529B49FD61C}"/>
                    </a:ext>
                  </a:extLst>
                </p14:cNvPr>
                <p14:cNvContentPartPr/>
                <p14:nvPr/>
              </p14:nvContentPartPr>
              <p14:xfrm>
                <a:off x="10303257" y="3432162"/>
                <a:ext cx="95400" cy="237960"/>
              </p14:xfrm>
            </p:contentPart>
          </mc:Choice>
          <mc:Fallback>
            <p:pic>
              <p:nvPicPr>
                <p:cNvPr id="74" name="Ink 73">
                  <a:extLst>
                    <a:ext uri="{FF2B5EF4-FFF2-40B4-BE49-F238E27FC236}">
                      <a16:creationId xmlns:a16="http://schemas.microsoft.com/office/drawing/2014/main" id="{74133B90-6F32-74FB-999E-C529B49FD61C}"/>
                    </a:ext>
                  </a:extLst>
                </p:cNvPr>
                <p:cNvPicPr/>
                <p:nvPr/>
              </p:nvPicPr>
              <p:blipFill>
                <a:blip r:embed="rId111"/>
                <a:stretch>
                  <a:fillRect/>
                </a:stretch>
              </p:blipFill>
              <p:spPr>
                <a:xfrm>
                  <a:off x="10294257" y="3423522"/>
                  <a:ext cx="11304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5" name="Ink 74">
                  <a:extLst>
                    <a:ext uri="{FF2B5EF4-FFF2-40B4-BE49-F238E27FC236}">
                      <a16:creationId xmlns:a16="http://schemas.microsoft.com/office/drawing/2014/main" id="{AD9E639B-C9DB-819F-0437-3A7F64A11754}"/>
                    </a:ext>
                  </a:extLst>
                </p14:cNvPr>
                <p14:cNvContentPartPr/>
                <p14:nvPr/>
              </p14:nvContentPartPr>
              <p14:xfrm>
                <a:off x="10393257" y="3321282"/>
                <a:ext cx="29880" cy="137520"/>
              </p14:xfrm>
            </p:contentPart>
          </mc:Choice>
          <mc:Fallback>
            <p:pic>
              <p:nvPicPr>
                <p:cNvPr id="75" name="Ink 74">
                  <a:extLst>
                    <a:ext uri="{FF2B5EF4-FFF2-40B4-BE49-F238E27FC236}">
                      <a16:creationId xmlns:a16="http://schemas.microsoft.com/office/drawing/2014/main" id="{AD9E639B-C9DB-819F-0437-3A7F64A11754}"/>
                    </a:ext>
                  </a:extLst>
                </p:cNvPr>
                <p:cNvPicPr/>
                <p:nvPr/>
              </p:nvPicPr>
              <p:blipFill>
                <a:blip r:embed="rId113"/>
                <a:stretch>
                  <a:fillRect/>
                </a:stretch>
              </p:blipFill>
              <p:spPr>
                <a:xfrm>
                  <a:off x="10384257" y="3312642"/>
                  <a:ext cx="475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6" name="Ink 75">
                  <a:extLst>
                    <a:ext uri="{FF2B5EF4-FFF2-40B4-BE49-F238E27FC236}">
                      <a16:creationId xmlns:a16="http://schemas.microsoft.com/office/drawing/2014/main" id="{3D767FEB-683E-1F22-EE51-AF743AE26FC4}"/>
                    </a:ext>
                  </a:extLst>
                </p14:cNvPr>
                <p14:cNvContentPartPr/>
                <p14:nvPr/>
              </p14:nvContentPartPr>
              <p14:xfrm>
                <a:off x="10471017" y="3437922"/>
                <a:ext cx="164880" cy="228240"/>
              </p14:xfrm>
            </p:contentPart>
          </mc:Choice>
          <mc:Fallback>
            <p:pic>
              <p:nvPicPr>
                <p:cNvPr id="76" name="Ink 75">
                  <a:extLst>
                    <a:ext uri="{FF2B5EF4-FFF2-40B4-BE49-F238E27FC236}">
                      <a16:creationId xmlns:a16="http://schemas.microsoft.com/office/drawing/2014/main" id="{3D767FEB-683E-1F22-EE51-AF743AE26FC4}"/>
                    </a:ext>
                  </a:extLst>
                </p:cNvPr>
                <p:cNvPicPr/>
                <p:nvPr/>
              </p:nvPicPr>
              <p:blipFill>
                <a:blip r:embed="rId115"/>
                <a:stretch>
                  <a:fillRect/>
                </a:stretch>
              </p:blipFill>
              <p:spPr>
                <a:xfrm>
                  <a:off x="10462017" y="3428922"/>
                  <a:ext cx="1825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7" name="Ink 76">
                  <a:extLst>
                    <a:ext uri="{FF2B5EF4-FFF2-40B4-BE49-F238E27FC236}">
                      <a16:creationId xmlns:a16="http://schemas.microsoft.com/office/drawing/2014/main" id="{96BF7414-D1DE-9399-9698-2EF46EA64375}"/>
                    </a:ext>
                  </a:extLst>
                </p14:cNvPr>
                <p14:cNvContentPartPr/>
                <p14:nvPr/>
              </p14:nvContentPartPr>
              <p14:xfrm>
                <a:off x="10695297" y="3488322"/>
                <a:ext cx="159480" cy="181800"/>
              </p14:xfrm>
            </p:contentPart>
          </mc:Choice>
          <mc:Fallback>
            <p:pic>
              <p:nvPicPr>
                <p:cNvPr id="77" name="Ink 76">
                  <a:extLst>
                    <a:ext uri="{FF2B5EF4-FFF2-40B4-BE49-F238E27FC236}">
                      <a16:creationId xmlns:a16="http://schemas.microsoft.com/office/drawing/2014/main" id="{96BF7414-D1DE-9399-9698-2EF46EA64375}"/>
                    </a:ext>
                  </a:extLst>
                </p:cNvPr>
                <p:cNvPicPr/>
                <p:nvPr/>
              </p:nvPicPr>
              <p:blipFill>
                <a:blip r:embed="rId117"/>
                <a:stretch>
                  <a:fillRect/>
                </a:stretch>
              </p:blipFill>
              <p:spPr>
                <a:xfrm>
                  <a:off x="10686657" y="3479322"/>
                  <a:ext cx="1771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8" name="Ink 77">
                  <a:extLst>
                    <a:ext uri="{FF2B5EF4-FFF2-40B4-BE49-F238E27FC236}">
                      <a16:creationId xmlns:a16="http://schemas.microsoft.com/office/drawing/2014/main" id="{378D30C3-DF52-2BD6-BFEC-2A4252517362}"/>
                    </a:ext>
                  </a:extLst>
                </p14:cNvPr>
                <p14:cNvContentPartPr/>
                <p14:nvPr/>
              </p14:nvContentPartPr>
              <p14:xfrm>
                <a:off x="10918137" y="3307242"/>
                <a:ext cx="61560" cy="334080"/>
              </p14:xfrm>
            </p:contentPart>
          </mc:Choice>
          <mc:Fallback>
            <p:pic>
              <p:nvPicPr>
                <p:cNvPr id="78" name="Ink 77">
                  <a:extLst>
                    <a:ext uri="{FF2B5EF4-FFF2-40B4-BE49-F238E27FC236}">
                      <a16:creationId xmlns:a16="http://schemas.microsoft.com/office/drawing/2014/main" id="{378D30C3-DF52-2BD6-BFEC-2A4252517362}"/>
                    </a:ext>
                  </a:extLst>
                </p:cNvPr>
                <p:cNvPicPr/>
                <p:nvPr/>
              </p:nvPicPr>
              <p:blipFill>
                <a:blip r:embed="rId119"/>
                <a:stretch>
                  <a:fillRect/>
                </a:stretch>
              </p:blipFill>
              <p:spPr>
                <a:xfrm>
                  <a:off x="10909497" y="3298602"/>
                  <a:ext cx="7920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9" name="Ink 78">
                  <a:extLst>
                    <a:ext uri="{FF2B5EF4-FFF2-40B4-BE49-F238E27FC236}">
                      <a16:creationId xmlns:a16="http://schemas.microsoft.com/office/drawing/2014/main" id="{DE0BC16C-262B-DFCB-C51F-BD925DE10EC7}"/>
                    </a:ext>
                  </a:extLst>
                </p14:cNvPr>
                <p14:cNvContentPartPr/>
                <p14:nvPr/>
              </p14:nvContentPartPr>
              <p14:xfrm>
                <a:off x="10898337" y="3524682"/>
                <a:ext cx="182160" cy="33840"/>
              </p14:xfrm>
            </p:contentPart>
          </mc:Choice>
          <mc:Fallback>
            <p:pic>
              <p:nvPicPr>
                <p:cNvPr id="79" name="Ink 78">
                  <a:extLst>
                    <a:ext uri="{FF2B5EF4-FFF2-40B4-BE49-F238E27FC236}">
                      <a16:creationId xmlns:a16="http://schemas.microsoft.com/office/drawing/2014/main" id="{DE0BC16C-262B-DFCB-C51F-BD925DE10EC7}"/>
                    </a:ext>
                  </a:extLst>
                </p:cNvPr>
                <p:cNvPicPr/>
                <p:nvPr/>
              </p:nvPicPr>
              <p:blipFill>
                <a:blip r:embed="rId121"/>
                <a:stretch>
                  <a:fillRect/>
                </a:stretch>
              </p:blipFill>
              <p:spPr>
                <a:xfrm>
                  <a:off x="10889337" y="3515682"/>
                  <a:ext cx="1998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0" name="Ink 79">
                  <a:extLst>
                    <a:ext uri="{FF2B5EF4-FFF2-40B4-BE49-F238E27FC236}">
                      <a16:creationId xmlns:a16="http://schemas.microsoft.com/office/drawing/2014/main" id="{365E8727-4B5C-207A-45D8-AE0287F2109E}"/>
                    </a:ext>
                  </a:extLst>
                </p14:cNvPr>
                <p14:cNvContentPartPr/>
                <p14:nvPr/>
              </p14:nvContentPartPr>
              <p14:xfrm>
                <a:off x="11057817" y="3358002"/>
                <a:ext cx="61200" cy="316080"/>
              </p14:xfrm>
            </p:contentPart>
          </mc:Choice>
          <mc:Fallback>
            <p:pic>
              <p:nvPicPr>
                <p:cNvPr id="80" name="Ink 79">
                  <a:extLst>
                    <a:ext uri="{FF2B5EF4-FFF2-40B4-BE49-F238E27FC236}">
                      <a16:creationId xmlns:a16="http://schemas.microsoft.com/office/drawing/2014/main" id="{365E8727-4B5C-207A-45D8-AE0287F2109E}"/>
                    </a:ext>
                  </a:extLst>
                </p:cNvPr>
                <p:cNvPicPr/>
                <p:nvPr/>
              </p:nvPicPr>
              <p:blipFill>
                <a:blip r:embed="rId123"/>
                <a:stretch>
                  <a:fillRect/>
                </a:stretch>
              </p:blipFill>
              <p:spPr>
                <a:xfrm>
                  <a:off x="11048817" y="3349002"/>
                  <a:ext cx="7884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1" name="Ink 80">
                  <a:extLst>
                    <a:ext uri="{FF2B5EF4-FFF2-40B4-BE49-F238E27FC236}">
                      <a16:creationId xmlns:a16="http://schemas.microsoft.com/office/drawing/2014/main" id="{CC46B02D-10C7-33D2-D4B8-7DB65656A5A7}"/>
                    </a:ext>
                  </a:extLst>
                </p14:cNvPr>
                <p14:cNvContentPartPr/>
                <p14:nvPr/>
              </p14:nvContentPartPr>
              <p14:xfrm>
                <a:off x="11110017" y="3500202"/>
                <a:ext cx="185760" cy="219600"/>
              </p14:xfrm>
            </p:contentPart>
          </mc:Choice>
          <mc:Fallback>
            <p:pic>
              <p:nvPicPr>
                <p:cNvPr id="81" name="Ink 80">
                  <a:extLst>
                    <a:ext uri="{FF2B5EF4-FFF2-40B4-BE49-F238E27FC236}">
                      <a16:creationId xmlns:a16="http://schemas.microsoft.com/office/drawing/2014/main" id="{CC46B02D-10C7-33D2-D4B8-7DB65656A5A7}"/>
                    </a:ext>
                  </a:extLst>
                </p:cNvPr>
                <p:cNvPicPr/>
                <p:nvPr/>
              </p:nvPicPr>
              <p:blipFill>
                <a:blip r:embed="rId125"/>
                <a:stretch>
                  <a:fillRect/>
                </a:stretch>
              </p:blipFill>
              <p:spPr>
                <a:xfrm>
                  <a:off x="11101017" y="3491202"/>
                  <a:ext cx="2034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3" name="Ink 82">
                  <a:extLst>
                    <a:ext uri="{FF2B5EF4-FFF2-40B4-BE49-F238E27FC236}">
                      <a16:creationId xmlns:a16="http://schemas.microsoft.com/office/drawing/2014/main" id="{FD74FDC3-F3BF-104D-89E6-49A5AAFF53DF}"/>
                    </a:ext>
                  </a:extLst>
                </p14:cNvPr>
                <p14:cNvContentPartPr/>
                <p14:nvPr/>
              </p14:nvContentPartPr>
              <p14:xfrm>
                <a:off x="6837897" y="3286362"/>
                <a:ext cx="200520" cy="214200"/>
              </p14:xfrm>
            </p:contentPart>
          </mc:Choice>
          <mc:Fallback>
            <p:pic>
              <p:nvPicPr>
                <p:cNvPr id="83" name="Ink 82">
                  <a:extLst>
                    <a:ext uri="{FF2B5EF4-FFF2-40B4-BE49-F238E27FC236}">
                      <a16:creationId xmlns:a16="http://schemas.microsoft.com/office/drawing/2014/main" id="{FD74FDC3-F3BF-104D-89E6-49A5AAFF53DF}"/>
                    </a:ext>
                  </a:extLst>
                </p:cNvPr>
                <p:cNvPicPr/>
                <p:nvPr/>
              </p:nvPicPr>
              <p:blipFill>
                <a:blip r:embed="rId127"/>
                <a:stretch>
                  <a:fillRect/>
                </a:stretch>
              </p:blipFill>
              <p:spPr>
                <a:xfrm>
                  <a:off x="6829257" y="3277722"/>
                  <a:ext cx="2181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4" name="Ink 83">
                  <a:extLst>
                    <a:ext uri="{FF2B5EF4-FFF2-40B4-BE49-F238E27FC236}">
                      <a16:creationId xmlns:a16="http://schemas.microsoft.com/office/drawing/2014/main" id="{A4CB305E-85C4-710D-682C-36F46B0FBB6C}"/>
                    </a:ext>
                  </a:extLst>
                </p14:cNvPr>
                <p14:cNvContentPartPr/>
                <p14:nvPr/>
              </p14:nvContentPartPr>
              <p14:xfrm>
                <a:off x="7222017" y="3007002"/>
                <a:ext cx="133560" cy="490320"/>
              </p14:xfrm>
            </p:contentPart>
          </mc:Choice>
          <mc:Fallback>
            <p:pic>
              <p:nvPicPr>
                <p:cNvPr id="84" name="Ink 83">
                  <a:extLst>
                    <a:ext uri="{FF2B5EF4-FFF2-40B4-BE49-F238E27FC236}">
                      <a16:creationId xmlns:a16="http://schemas.microsoft.com/office/drawing/2014/main" id="{A4CB305E-85C4-710D-682C-36F46B0FBB6C}"/>
                    </a:ext>
                  </a:extLst>
                </p:cNvPr>
                <p:cNvPicPr/>
                <p:nvPr/>
              </p:nvPicPr>
              <p:blipFill>
                <a:blip r:embed="rId129"/>
                <a:stretch>
                  <a:fillRect/>
                </a:stretch>
              </p:blipFill>
              <p:spPr>
                <a:xfrm>
                  <a:off x="7213377" y="2998362"/>
                  <a:ext cx="15120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5" name="Ink 84">
                  <a:extLst>
                    <a:ext uri="{FF2B5EF4-FFF2-40B4-BE49-F238E27FC236}">
                      <a16:creationId xmlns:a16="http://schemas.microsoft.com/office/drawing/2014/main" id="{843FBBA3-3DA1-F238-22BD-038670E77061}"/>
                    </a:ext>
                  </a:extLst>
                </p14:cNvPr>
                <p14:cNvContentPartPr/>
                <p14:nvPr/>
              </p14:nvContentPartPr>
              <p14:xfrm>
                <a:off x="7213017" y="3309402"/>
                <a:ext cx="140760" cy="36720"/>
              </p14:xfrm>
            </p:contentPart>
          </mc:Choice>
          <mc:Fallback>
            <p:pic>
              <p:nvPicPr>
                <p:cNvPr id="85" name="Ink 84">
                  <a:extLst>
                    <a:ext uri="{FF2B5EF4-FFF2-40B4-BE49-F238E27FC236}">
                      <a16:creationId xmlns:a16="http://schemas.microsoft.com/office/drawing/2014/main" id="{843FBBA3-3DA1-F238-22BD-038670E77061}"/>
                    </a:ext>
                  </a:extLst>
                </p:cNvPr>
                <p:cNvPicPr/>
                <p:nvPr/>
              </p:nvPicPr>
              <p:blipFill>
                <a:blip r:embed="rId131"/>
                <a:stretch>
                  <a:fillRect/>
                </a:stretch>
              </p:blipFill>
              <p:spPr>
                <a:xfrm>
                  <a:off x="7204017" y="3300762"/>
                  <a:ext cx="1584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6" name="Ink 85">
                  <a:extLst>
                    <a:ext uri="{FF2B5EF4-FFF2-40B4-BE49-F238E27FC236}">
                      <a16:creationId xmlns:a16="http://schemas.microsoft.com/office/drawing/2014/main" id="{76B6F1D9-D73C-196A-E0CC-F9C60F5CB12E}"/>
                    </a:ext>
                  </a:extLst>
                </p14:cNvPr>
                <p14:cNvContentPartPr/>
                <p14:nvPr/>
              </p14:nvContentPartPr>
              <p14:xfrm>
                <a:off x="6616137" y="2931762"/>
                <a:ext cx="1190160" cy="793440"/>
              </p14:xfrm>
            </p:contentPart>
          </mc:Choice>
          <mc:Fallback>
            <p:pic>
              <p:nvPicPr>
                <p:cNvPr id="86" name="Ink 85">
                  <a:extLst>
                    <a:ext uri="{FF2B5EF4-FFF2-40B4-BE49-F238E27FC236}">
                      <a16:creationId xmlns:a16="http://schemas.microsoft.com/office/drawing/2014/main" id="{76B6F1D9-D73C-196A-E0CC-F9C60F5CB12E}"/>
                    </a:ext>
                  </a:extLst>
                </p:cNvPr>
                <p:cNvPicPr/>
                <p:nvPr/>
              </p:nvPicPr>
              <p:blipFill>
                <a:blip r:embed="rId133"/>
                <a:stretch>
                  <a:fillRect/>
                </a:stretch>
              </p:blipFill>
              <p:spPr>
                <a:xfrm>
                  <a:off x="6607497" y="2922762"/>
                  <a:ext cx="1207800" cy="811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8" name="Ink 87">
                  <a:extLst>
                    <a:ext uri="{FF2B5EF4-FFF2-40B4-BE49-F238E27FC236}">
                      <a16:creationId xmlns:a16="http://schemas.microsoft.com/office/drawing/2014/main" id="{A380933A-9977-E55A-EECE-4B966719F53A}"/>
                    </a:ext>
                  </a:extLst>
                </p14:cNvPr>
                <p14:cNvContentPartPr/>
                <p14:nvPr/>
              </p14:nvContentPartPr>
              <p14:xfrm>
                <a:off x="2788977" y="1258482"/>
                <a:ext cx="4295160" cy="1586160"/>
              </p14:xfrm>
            </p:contentPart>
          </mc:Choice>
          <mc:Fallback>
            <p:pic>
              <p:nvPicPr>
                <p:cNvPr id="88" name="Ink 87">
                  <a:extLst>
                    <a:ext uri="{FF2B5EF4-FFF2-40B4-BE49-F238E27FC236}">
                      <a16:creationId xmlns:a16="http://schemas.microsoft.com/office/drawing/2014/main" id="{A380933A-9977-E55A-EECE-4B966719F53A}"/>
                    </a:ext>
                  </a:extLst>
                </p:cNvPr>
                <p:cNvPicPr/>
                <p:nvPr/>
              </p:nvPicPr>
              <p:blipFill>
                <a:blip r:embed="rId135"/>
                <a:stretch>
                  <a:fillRect/>
                </a:stretch>
              </p:blipFill>
              <p:spPr>
                <a:xfrm>
                  <a:off x="2780337" y="1249842"/>
                  <a:ext cx="4312800" cy="1603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9" name="Ink 88">
                  <a:extLst>
                    <a:ext uri="{FF2B5EF4-FFF2-40B4-BE49-F238E27FC236}">
                      <a16:creationId xmlns:a16="http://schemas.microsoft.com/office/drawing/2014/main" id="{B3E4E8E6-4A9F-5D83-C791-2FD1356EA9D2}"/>
                    </a:ext>
                  </a:extLst>
                </p14:cNvPr>
                <p14:cNvContentPartPr/>
                <p14:nvPr/>
              </p14:nvContentPartPr>
              <p14:xfrm>
                <a:off x="6957057" y="2703522"/>
                <a:ext cx="243720" cy="95400"/>
              </p14:xfrm>
            </p:contentPart>
          </mc:Choice>
          <mc:Fallback>
            <p:pic>
              <p:nvPicPr>
                <p:cNvPr id="89" name="Ink 88">
                  <a:extLst>
                    <a:ext uri="{FF2B5EF4-FFF2-40B4-BE49-F238E27FC236}">
                      <a16:creationId xmlns:a16="http://schemas.microsoft.com/office/drawing/2014/main" id="{B3E4E8E6-4A9F-5D83-C791-2FD1356EA9D2}"/>
                    </a:ext>
                  </a:extLst>
                </p:cNvPr>
                <p:cNvPicPr/>
                <p:nvPr/>
              </p:nvPicPr>
              <p:blipFill>
                <a:blip r:embed="rId137"/>
                <a:stretch>
                  <a:fillRect/>
                </a:stretch>
              </p:blipFill>
              <p:spPr>
                <a:xfrm>
                  <a:off x="6948057" y="2694522"/>
                  <a:ext cx="2613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1" name="Ink 90">
                  <a:extLst>
                    <a:ext uri="{FF2B5EF4-FFF2-40B4-BE49-F238E27FC236}">
                      <a16:creationId xmlns:a16="http://schemas.microsoft.com/office/drawing/2014/main" id="{0BB21EAC-20D4-17A4-40BE-7A66C8F55066}"/>
                    </a:ext>
                  </a:extLst>
                </p14:cNvPr>
                <p14:cNvContentPartPr/>
                <p14:nvPr/>
              </p14:nvContentPartPr>
              <p14:xfrm>
                <a:off x="5364417" y="3683802"/>
                <a:ext cx="1841040" cy="997200"/>
              </p14:xfrm>
            </p:contentPart>
          </mc:Choice>
          <mc:Fallback>
            <p:pic>
              <p:nvPicPr>
                <p:cNvPr id="91" name="Ink 90">
                  <a:extLst>
                    <a:ext uri="{FF2B5EF4-FFF2-40B4-BE49-F238E27FC236}">
                      <a16:creationId xmlns:a16="http://schemas.microsoft.com/office/drawing/2014/main" id="{0BB21EAC-20D4-17A4-40BE-7A66C8F55066}"/>
                    </a:ext>
                  </a:extLst>
                </p:cNvPr>
                <p:cNvPicPr/>
                <p:nvPr/>
              </p:nvPicPr>
              <p:blipFill>
                <a:blip r:embed="rId139"/>
                <a:stretch>
                  <a:fillRect/>
                </a:stretch>
              </p:blipFill>
              <p:spPr>
                <a:xfrm>
                  <a:off x="5355417" y="3675162"/>
                  <a:ext cx="1858680" cy="1014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3" name="Ink 92">
                  <a:extLst>
                    <a:ext uri="{FF2B5EF4-FFF2-40B4-BE49-F238E27FC236}">
                      <a16:creationId xmlns:a16="http://schemas.microsoft.com/office/drawing/2014/main" id="{A62D8988-0ACA-A183-397D-41ECDBE60A18}"/>
                    </a:ext>
                  </a:extLst>
                </p14:cNvPr>
                <p14:cNvContentPartPr/>
                <p14:nvPr/>
              </p14:nvContentPartPr>
              <p14:xfrm>
                <a:off x="3385497" y="1152642"/>
                <a:ext cx="114480" cy="137520"/>
              </p14:xfrm>
            </p:contentPart>
          </mc:Choice>
          <mc:Fallback>
            <p:pic>
              <p:nvPicPr>
                <p:cNvPr id="93" name="Ink 92">
                  <a:extLst>
                    <a:ext uri="{FF2B5EF4-FFF2-40B4-BE49-F238E27FC236}">
                      <a16:creationId xmlns:a16="http://schemas.microsoft.com/office/drawing/2014/main" id="{A62D8988-0ACA-A183-397D-41ECDBE60A18}"/>
                    </a:ext>
                  </a:extLst>
                </p:cNvPr>
                <p:cNvPicPr/>
                <p:nvPr/>
              </p:nvPicPr>
              <p:blipFill>
                <a:blip r:embed="rId141"/>
                <a:stretch>
                  <a:fillRect/>
                </a:stretch>
              </p:blipFill>
              <p:spPr>
                <a:xfrm>
                  <a:off x="3376857" y="1144002"/>
                  <a:ext cx="1321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4" name="Ink 93">
                  <a:extLst>
                    <a:ext uri="{FF2B5EF4-FFF2-40B4-BE49-F238E27FC236}">
                      <a16:creationId xmlns:a16="http://schemas.microsoft.com/office/drawing/2014/main" id="{A07EC93F-4088-CDC1-7EF3-AF88DA38D192}"/>
                    </a:ext>
                  </a:extLst>
                </p14:cNvPr>
                <p14:cNvContentPartPr/>
                <p14:nvPr/>
              </p14:nvContentPartPr>
              <p14:xfrm>
                <a:off x="3571617" y="978402"/>
                <a:ext cx="115920" cy="315000"/>
              </p14:xfrm>
            </p:contentPart>
          </mc:Choice>
          <mc:Fallback>
            <p:pic>
              <p:nvPicPr>
                <p:cNvPr id="94" name="Ink 93">
                  <a:extLst>
                    <a:ext uri="{FF2B5EF4-FFF2-40B4-BE49-F238E27FC236}">
                      <a16:creationId xmlns:a16="http://schemas.microsoft.com/office/drawing/2014/main" id="{A07EC93F-4088-CDC1-7EF3-AF88DA38D192}"/>
                    </a:ext>
                  </a:extLst>
                </p:cNvPr>
                <p:cNvPicPr/>
                <p:nvPr/>
              </p:nvPicPr>
              <p:blipFill>
                <a:blip r:embed="rId143"/>
                <a:stretch>
                  <a:fillRect/>
                </a:stretch>
              </p:blipFill>
              <p:spPr>
                <a:xfrm>
                  <a:off x="3562617" y="969762"/>
                  <a:ext cx="13356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5" name="Ink 94">
                  <a:extLst>
                    <a:ext uri="{FF2B5EF4-FFF2-40B4-BE49-F238E27FC236}">
                      <a16:creationId xmlns:a16="http://schemas.microsoft.com/office/drawing/2014/main" id="{B7D2DA6F-DFD9-2B12-C9C6-312DFDF83E6A}"/>
                    </a:ext>
                  </a:extLst>
                </p14:cNvPr>
                <p14:cNvContentPartPr/>
                <p14:nvPr/>
              </p14:nvContentPartPr>
              <p14:xfrm>
                <a:off x="3574857" y="1159482"/>
                <a:ext cx="84600" cy="7200"/>
              </p14:xfrm>
            </p:contentPart>
          </mc:Choice>
          <mc:Fallback>
            <p:pic>
              <p:nvPicPr>
                <p:cNvPr id="95" name="Ink 94">
                  <a:extLst>
                    <a:ext uri="{FF2B5EF4-FFF2-40B4-BE49-F238E27FC236}">
                      <a16:creationId xmlns:a16="http://schemas.microsoft.com/office/drawing/2014/main" id="{B7D2DA6F-DFD9-2B12-C9C6-312DFDF83E6A}"/>
                    </a:ext>
                  </a:extLst>
                </p:cNvPr>
                <p:cNvPicPr/>
                <p:nvPr/>
              </p:nvPicPr>
              <p:blipFill>
                <a:blip r:embed="rId145"/>
                <a:stretch>
                  <a:fillRect/>
                </a:stretch>
              </p:blipFill>
              <p:spPr>
                <a:xfrm>
                  <a:off x="3566217" y="1150842"/>
                  <a:ext cx="1022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7" name="Ink 96">
                  <a:extLst>
                    <a:ext uri="{FF2B5EF4-FFF2-40B4-BE49-F238E27FC236}">
                      <a16:creationId xmlns:a16="http://schemas.microsoft.com/office/drawing/2014/main" id="{525D8EF1-F6B1-CDEF-D1F1-089331798382}"/>
                    </a:ext>
                  </a:extLst>
                </p14:cNvPr>
                <p14:cNvContentPartPr/>
                <p14:nvPr/>
              </p14:nvContentPartPr>
              <p14:xfrm>
                <a:off x="3309177" y="1092162"/>
                <a:ext cx="53640" cy="230040"/>
              </p14:xfrm>
            </p:contentPart>
          </mc:Choice>
          <mc:Fallback>
            <p:pic>
              <p:nvPicPr>
                <p:cNvPr id="97" name="Ink 96">
                  <a:extLst>
                    <a:ext uri="{FF2B5EF4-FFF2-40B4-BE49-F238E27FC236}">
                      <a16:creationId xmlns:a16="http://schemas.microsoft.com/office/drawing/2014/main" id="{525D8EF1-F6B1-CDEF-D1F1-089331798382}"/>
                    </a:ext>
                  </a:extLst>
                </p:cNvPr>
                <p:cNvPicPr/>
                <p:nvPr/>
              </p:nvPicPr>
              <p:blipFill>
                <a:blip r:embed="rId147"/>
                <a:stretch>
                  <a:fillRect/>
                </a:stretch>
              </p:blipFill>
              <p:spPr>
                <a:xfrm>
                  <a:off x="3300537" y="1083162"/>
                  <a:ext cx="712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8" name="Ink 97">
                  <a:extLst>
                    <a:ext uri="{FF2B5EF4-FFF2-40B4-BE49-F238E27FC236}">
                      <a16:creationId xmlns:a16="http://schemas.microsoft.com/office/drawing/2014/main" id="{B6F35248-9F88-2F37-14BE-BD820DEA689F}"/>
                    </a:ext>
                  </a:extLst>
                </p14:cNvPr>
                <p14:cNvContentPartPr/>
                <p14:nvPr/>
              </p14:nvContentPartPr>
              <p14:xfrm>
                <a:off x="3737577" y="1084962"/>
                <a:ext cx="58320" cy="214920"/>
              </p14:xfrm>
            </p:contentPart>
          </mc:Choice>
          <mc:Fallback>
            <p:pic>
              <p:nvPicPr>
                <p:cNvPr id="98" name="Ink 97">
                  <a:extLst>
                    <a:ext uri="{FF2B5EF4-FFF2-40B4-BE49-F238E27FC236}">
                      <a16:creationId xmlns:a16="http://schemas.microsoft.com/office/drawing/2014/main" id="{B6F35248-9F88-2F37-14BE-BD820DEA689F}"/>
                    </a:ext>
                  </a:extLst>
                </p:cNvPr>
                <p:cNvPicPr/>
                <p:nvPr/>
              </p:nvPicPr>
              <p:blipFill>
                <a:blip r:embed="rId149"/>
                <a:stretch>
                  <a:fillRect/>
                </a:stretch>
              </p:blipFill>
              <p:spPr>
                <a:xfrm>
                  <a:off x="3728577" y="1076322"/>
                  <a:ext cx="759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0" name="Ink 99">
                  <a:extLst>
                    <a:ext uri="{FF2B5EF4-FFF2-40B4-BE49-F238E27FC236}">
                      <a16:creationId xmlns:a16="http://schemas.microsoft.com/office/drawing/2014/main" id="{60D0F65B-9164-ABE0-1A67-4EA160FDEC44}"/>
                    </a:ext>
                  </a:extLst>
                </p14:cNvPr>
                <p14:cNvContentPartPr/>
                <p14:nvPr/>
              </p14:nvContentPartPr>
              <p14:xfrm>
                <a:off x="4054737" y="974082"/>
                <a:ext cx="70560" cy="158760"/>
              </p14:xfrm>
            </p:contentPart>
          </mc:Choice>
          <mc:Fallback>
            <p:pic>
              <p:nvPicPr>
                <p:cNvPr id="100" name="Ink 99">
                  <a:extLst>
                    <a:ext uri="{FF2B5EF4-FFF2-40B4-BE49-F238E27FC236}">
                      <a16:creationId xmlns:a16="http://schemas.microsoft.com/office/drawing/2014/main" id="{60D0F65B-9164-ABE0-1A67-4EA160FDEC44}"/>
                    </a:ext>
                  </a:extLst>
                </p:cNvPr>
                <p:cNvPicPr/>
                <p:nvPr/>
              </p:nvPicPr>
              <p:blipFill>
                <a:blip r:embed="rId151"/>
                <a:stretch>
                  <a:fillRect/>
                </a:stretch>
              </p:blipFill>
              <p:spPr>
                <a:xfrm>
                  <a:off x="4045737" y="965082"/>
                  <a:ext cx="882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1" name="Ink 100">
                  <a:extLst>
                    <a:ext uri="{FF2B5EF4-FFF2-40B4-BE49-F238E27FC236}">
                      <a16:creationId xmlns:a16="http://schemas.microsoft.com/office/drawing/2014/main" id="{5E5EC330-98F1-F292-7E41-DCAB14DEFE3D}"/>
                    </a:ext>
                  </a:extLst>
                </p14:cNvPr>
                <p14:cNvContentPartPr/>
                <p14:nvPr/>
              </p14:nvContentPartPr>
              <p14:xfrm>
                <a:off x="4001817" y="912882"/>
                <a:ext cx="163440" cy="107640"/>
              </p14:xfrm>
            </p:contentPart>
          </mc:Choice>
          <mc:Fallback>
            <p:pic>
              <p:nvPicPr>
                <p:cNvPr id="101" name="Ink 100">
                  <a:extLst>
                    <a:ext uri="{FF2B5EF4-FFF2-40B4-BE49-F238E27FC236}">
                      <a16:creationId xmlns:a16="http://schemas.microsoft.com/office/drawing/2014/main" id="{5E5EC330-98F1-F292-7E41-DCAB14DEFE3D}"/>
                    </a:ext>
                  </a:extLst>
                </p:cNvPr>
                <p:cNvPicPr/>
                <p:nvPr/>
              </p:nvPicPr>
              <p:blipFill>
                <a:blip r:embed="rId153"/>
                <a:stretch>
                  <a:fillRect/>
                </a:stretch>
              </p:blipFill>
              <p:spPr>
                <a:xfrm>
                  <a:off x="3993177" y="903882"/>
                  <a:ext cx="1810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2" name="Ink 101">
                  <a:extLst>
                    <a:ext uri="{FF2B5EF4-FFF2-40B4-BE49-F238E27FC236}">
                      <a16:creationId xmlns:a16="http://schemas.microsoft.com/office/drawing/2014/main" id="{61D35403-09D6-2756-12A6-EED3A2DF554F}"/>
                    </a:ext>
                  </a:extLst>
                </p14:cNvPr>
                <p14:cNvContentPartPr/>
                <p14:nvPr/>
              </p14:nvContentPartPr>
              <p14:xfrm>
                <a:off x="4256337" y="1013682"/>
                <a:ext cx="50760" cy="132120"/>
              </p14:xfrm>
            </p:contentPart>
          </mc:Choice>
          <mc:Fallback>
            <p:pic>
              <p:nvPicPr>
                <p:cNvPr id="102" name="Ink 101">
                  <a:extLst>
                    <a:ext uri="{FF2B5EF4-FFF2-40B4-BE49-F238E27FC236}">
                      <a16:creationId xmlns:a16="http://schemas.microsoft.com/office/drawing/2014/main" id="{61D35403-09D6-2756-12A6-EED3A2DF554F}"/>
                    </a:ext>
                  </a:extLst>
                </p:cNvPr>
                <p:cNvPicPr/>
                <p:nvPr/>
              </p:nvPicPr>
              <p:blipFill>
                <a:blip r:embed="rId155"/>
                <a:stretch>
                  <a:fillRect/>
                </a:stretch>
              </p:blipFill>
              <p:spPr>
                <a:xfrm>
                  <a:off x="4247337" y="1005042"/>
                  <a:ext cx="684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3" name="Ink 102">
                  <a:extLst>
                    <a:ext uri="{FF2B5EF4-FFF2-40B4-BE49-F238E27FC236}">
                      <a16:creationId xmlns:a16="http://schemas.microsoft.com/office/drawing/2014/main" id="{A3BAFDD8-26D1-099F-FA0F-0ED2672F42D9}"/>
                    </a:ext>
                  </a:extLst>
                </p14:cNvPr>
                <p14:cNvContentPartPr/>
                <p14:nvPr/>
              </p14:nvContentPartPr>
              <p14:xfrm>
                <a:off x="4399977" y="912882"/>
                <a:ext cx="125280" cy="189000"/>
              </p14:xfrm>
            </p:contentPart>
          </mc:Choice>
          <mc:Fallback>
            <p:pic>
              <p:nvPicPr>
                <p:cNvPr id="103" name="Ink 102">
                  <a:extLst>
                    <a:ext uri="{FF2B5EF4-FFF2-40B4-BE49-F238E27FC236}">
                      <a16:creationId xmlns:a16="http://schemas.microsoft.com/office/drawing/2014/main" id="{A3BAFDD8-26D1-099F-FA0F-0ED2672F42D9}"/>
                    </a:ext>
                  </a:extLst>
                </p:cNvPr>
                <p:cNvPicPr/>
                <p:nvPr/>
              </p:nvPicPr>
              <p:blipFill>
                <a:blip r:embed="rId157"/>
                <a:stretch>
                  <a:fillRect/>
                </a:stretch>
              </p:blipFill>
              <p:spPr>
                <a:xfrm>
                  <a:off x="4390977" y="904242"/>
                  <a:ext cx="1429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4" name="Ink 103">
                  <a:extLst>
                    <a:ext uri="{FF2B5EF4-FFF2-40B4-BE49-F238E27FC236}">
                      <a16:creationId xmlns:a16="http://schemas.microsoft.com/office/drawing/2014/main" id="{1BE5037F-07EF-AC6D-25C7-0718F8C88B0D}"/>
                    </a:ext>
                  </a:extLst>
                </p14:cNvPr>
                <p14:cNvContentPartPr/>
                <p14:nvPr/>
              </p14:nvContentPartPr>
              <p14:xfrm>
                <a:off x="3960057" y="722442"/>
                <a:ext cx="748800" cy="585000"/>
              </p14:xfrm>
            </p:contentPart>
          </mc:Choice>
          <mc:Fallback>
            <p:pic>
              <p:nvPicPr>
                <p:cNvPr id="104" name="Ink 103">
                  <a:extLst>
                    <a:ext uri="{FF2B5EF4-FFF2-40B4-BE49-F238E27FC236}">
                      <a16:creationId xmlns:a16="http://schemas.microsoft.com/office/drawing/2014/main" id="{1BE5037F-07EF-AC6D-25C7-0718F8C88B0D}"/>
                    </a:ext>
                  </a:extLst>
                </p:cNvPr>
                <p:cNvPicPr/>
                <p:nvPr/>
              </p:nvPicPr>
              <p:blipFill>
                <a:blip r:embed="rId159"/>
                <a:stretch>
                  <a:fillRect/>
                </a:stretch>
              </p:blipFill>
              <p:spPr>
                <a:xfrm>
                  <a:off x="3951417" y="713442"/>
                  <a:ext cx="766440" cy="602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6" name="Ink 105">
                  <a:extLst>
                    <a:ext uri="{FF2B5EF4-FFF2-40B4-BE49-F238E27FC236}">
                      <a16:creationId xmlns:a16="http://schemas.microsoft.com/office/drawing/2014/main" id="{19B7A365-9958-5EB3-B8B1-75269CFEC2BB}"/>
                    </a:ext>
                  </a:extLst>
                </p14:cNvPr>
                <p14:cNvContentPartPr/>
                <p14:nvPr/>
              </p14:nvContentPartPr>
              <p14:xfrm>
                <a:off x="7792977" y="3540522"/>
                <a:ext cx="60480" cy="11160"/>
              </p14:xfrm>
            </p:contentPart>
          </mc:Choice>
          <mc:Fallback>
            <p:pic>
              <p:nvPicPr>
                <p:cNvPr id="106" name="Ink 105">
                  <a:extLst>
                    <a:ext uri="{FF2B5EF4-FFF2-40B4-BE49-F238E27FC236}">
                      <a16:creationId xmlns:a16="http://schemas.microsoft.com/office/drawing/2014/main" id="{19B7A365-9958-5EB3-B8B1-75269CFEC2BB}"/>
                    </a:ext>
                  </a:extLst>
                </p:cNvPr>
                <p:cNvPicPr/>
                <p:nvPr/>
              </p:nvPicPr>
              <p:blipFill>
                <a:blip r:embed="rId161"/>
                <a:stretch>
                  <a:fillRect/>
                </a:stretch>
              </p:blipFill>
              <p:spPr>
                <a:xfrm>
                  <a:off x="7784337" y="3531882"/>
                  <a:ext cx="781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7" name="Ink 106">
                  <a:extLst>
                    <a:ext uri="{FF2B5EF4-FFF2-40B4-BE49-F238E27FC236}">
                      <a16:creationId xmlns:a16="http://schemas.microsoft.com/office/drawing/2014/main" id="{B8020903-C33D-6676-B74B-A6DC3C2EADDF}"/>
                    </a:ext>
                  </a:extLst>
                </p14:cNvPr>
                <p14:cNvContentPartPr/>
                <p14:nvPr/>
              </p14:nvContentPartPr>
              <p14:xfrm>
                <a:off x="7798737" y="3624042"/>
                <a:ext cx="76320" cy="7200"/>
              </p14:xfrm>
            </p:contentPart>
          </mc:Choice>
          <mc:Fallback>
            <p:pic>
              <p:nvPicPr>
                <p:cNvPr id="107" name="Ink 106">
                  <a:extLst>
                    <a:ext uri="{FF2B5EF4-FFF2-40B4-BE49-F238E27FC236}">
                      <a16:creationId xmlns:a16="http://schemas.microsoft.com/office/drawing/2014/main" id="{B8020903-C33D-6676-B74B-A6DC3C2EADDF}"/>
                    </a:ext>
                  </a:extLst>
                </p:cNvPr>
                <p:cNvPicPr/>
                <p:nvPr/>
              </p:nvPicPr>
              <p:blipFill>
                <a:blip r:embed="rId163"/>
                <a:stretch>
                  <a:fillRect/>
                </a:stretch>
              </p:blipFill>
              <p:spPr>
                <a:xfrm>
                  <a:off x="7789737" y="3615402"/>
                  <a:ext cx="939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8" name="Ink 107">
                  <a:extLst>
                    <a:ext uri="{FF2B5EF4-FFF2-40B4-BE49-F238E27FC236}">
                      <a16:creationId xmlns:a16="http://schemas.microsoft.com/office/drawing/2014/main" id="{E105628E-59A0-0271-42F2-770C51FDF03C}"/>
                    </a:ext>
                  </a:extLst>
                </p14:cNvPr>
                <p14:cNvContentPartPr/>
                <p14:nvPr/>
              </p14:nvContentPartPr>
              <p14:xfrm>
                <a:off x="7825377" y="3677322"/>
                <a:ext cx="34200" cy="12240"/>
              </p14:xfrm>
            </p:contentPart>
          </mc:Choice>
          <mc:Fallback>
            <p:pic>
              <p:nvPicPr>
                <p:cNvPr id="108" name="Ink 107">
                  <a:extLst>
                    <a:ext uri="{FF2B5EF4-FFF2-40B4-BE49-F238E27FC236}">
                      <a16:creationId xmlns:a16="http://schemas.microsoft.com/office/drawing/2014/main" id="{E105628E-59A0-0271-42F2-770C51FDF03C}"/>
                    </a:ext>
                  </a:extLst>
                </p:cNvPr>
                <p:cNvPicPr/>
                <p:nvPr/>
              </p:nvPicPr>
              <p:blipFill>
                <a:blip r:embed="rId165"/>
                <a:stretch>
                  <a:fillRect/>
                </a:stretch>
              </p:blipFill>
              <p:spPr>
                <a:xfrm>
                  <a:off x="7816737" y="3668322"/>
                  <a:ext cx="518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9" name="Ink 108">
                  <a:extLst>
                    <a:ext uri="{FF2B5EF4-FFF2-40B4-BE49-F238E27FC236}">
                      <a16:creationId xmlns:a16="http://schemas.microsoft.com/office/drawing/2014/main" id="{E1427DEE-61F6-5C7D-5DB0-A2D5CC92A054}"/>
                    </a:ext>
                  </a:extLst>
                </p14:cNvPr>
                <p14:cNvContentPartPr/>
                <p14:nvPr/>
              </p14:nvContentPartPr>
              <p14:xfrm>
                <a:off x="7781457" y="3750042"/>
                <a:ext cx="70920" cy="20160"/>
              </p14:xfrm>
            </p:contentPart>
          </mc:Choice>
          <mc:Fallback>
            <p:pic>
              <p:nvPicPr>
                <p:cNvPr id="109" name="Ink 108">
                  <a:extLst>
                    <a:ext uri="{FF2B5EF4-FFF2-40B4-BE49-F238E27FC236}">
                      <a16:creationId xmlns:a16="http://schemas.microsoft.com/office/drawing/2014/main" id="{E1427DEE-61F6-5C7D-5DB0-A2D5CC92A054}"/>
                    </a:ext>
                  </a:extLst>
                </p:cNvPr>
                <p:cNvPicPr/>
                <p:nvPr/>
              </p:nvPicPr>
              <p:blipFill>
                <a:blip r:embed="rId167"/>
                <a:stretch>
                  <a:fillRect/>
                </a:stretch>
              </p:blipFill>
              <p:spPr>
                <a:xfrm>
                  <a:off x="7772457" y="3741042"/>
                  <a:ext cx="885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0" name="Ink 109">
                  <a:extLst>
                    <a:ext uri="{FF2B5EF4-FFF2-40B4-BE49-F238E27FC236}">
                      <a16:creationId xmlns:a16="http://schemas.microsoft.com/office/drawing/2014/main" id="{D30F46F8-DD51-DA02-A501-FFA0A6F76DF6}"/>
                    </a:ext>
                  </a:extLst>
                </p14:cNvPr>
                <p14:cNvContentPartPr/>
                <p14:nvPr/>
              </p14:nvContentPartPr>
              <p14:xfrm>
                <a:off x="7996017" y="3565002"/>
                <a:ext cx="1800" cy="360"/>
              </p14:xfrm>
            </p:contentPart>
          </mc:Choice>
          <mc:Fallback>
            <p:pic>
              <p:nvPicPr>
                <p:cNvPr id="110" name="Ink 109">
                  <a:extLst>
                    <a:ext uri="{FF2B5EF4-FFF2-40B4-BE49-F238E27FC236}">
                      <a16:creationId xmlns:a16="http://schemas.microsoft.com/office/drawing/2014/main" id="{D30F46F8-DD51-DA02-A501-FFA0A6F76DF6}"/>
                    </a:ext>
                  </a:extLst>
                </p:cNvPr>
                <p:cNvPicPr/>
                <p:nvPr/>
              </p:nvPicPr>
              <p:blipFill>
                <a:blip r:embed="rId169"/>
                <a:stretch>
                  <a:fillRect/>
                </a:stretch>
              </p:blipFill>
              <p:spPr>
                <a:xfrm>
                  <a:off x="7987017" y="3556002"/>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1" name="Ink 110">
                  <a:extLst>
                    <a:ext uri="{FF2B5EF4-FFF2-40B4-BE49-F238E27FC236}">
                      <a16:creationId xmlns:a16="http://schemas.microsoft.com/office/drawing/2014/main" id="{3AD0FDFC-BA0B-D9B8-30B5-34543F7EBAC8}"/>
                    </a:ext>
                  </a:extLst>
                </p14:cNvPr>
                <p14:cNvContentPartPr/>
                <p14:nvPr/>
              </p14:nvContentPartPr>
              <p14:xfrm>
                <a:off x="7957497" y="3653202"/>
                <a:ext cx="50040" cy="4320"/>
              </p14:xfrm>
            </p:contentPart>
          </mc:Choice>
          <mc:Fallback>
            <p:pic>
              <p:nvPicPr>
                <p:cNvPr id="111" name="Ink 110">
                  <a:extLst>
                    <a:ext uri="{FF2B5EF4-FFF2-40B4-BE49-F238E27FC236}">
                      <a16:creationId xmlns:a16="http://schemas.microsoft.com/office/drawing/2014/main" id="{3AD0FDFC-BA0B-D9B8-30B5-34543F7EBAC8}"/>
                    </a:ext>
                  </a:extLst>
                </p:cNvPr>
                <p:cNvPicPr/>
                <p:nvPr/>
              </p:nvPicPr>
              <p:blipFill>
                <a:blip r:embed="rId171"/>
                <a:stretch>
                  <a:fillRect/>
                </a:stretch>
              </p:blipFill>
              <p:spPr>
                <a:xfrm>
                  <a:off x="7948857" y="3644562"/>
                  <a:ext cx="676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2" name="Ink 111">
                  <a:extLst>
                    <a:ext uri="{FF2B5EF4-FFF2-40B4-BE49-F238E27FC236}">
                      <a16:creationId xmlns:a16="http://schemas.microsoft.com/office/drawing/2014/main" id="{84BC9E72-F46B-DC9B-8CA8-867729EFF6A9}"/>
                    </a:ext>
                  </a:extLst>
                </p14:cNvPr>
                <p14:cNvContentPartPr/>
                <p14:nvPr/>
              </p14:nvContentPartPr>
              <p14:xfrm>
                <a:off x="8002857" y="3710442"/>
                <a:ext cx="15840" cy="5400"/>
              </p14:xfrm>
            </p:contentPart>
          </mc:Choice>
          <mc:Fallback>
            <p:pic>
              <p:nvPicPr>
                <p:cNvPr id="112" name="Ink 111">
                  <a:extLst>
                    <a:ext uri="{FF2B5EF4-FFF2-40B4-BE49-F238E27FC236}">
                      <a16:creationId xmlns:a16="http://schemas.microsoft.com/office/drawing/2014/main" id="{84BC9E72-F46B-DC9B-8CA8-867729EFF6A9}"/>
                    </a:ext>
                  </a:extLst>
                </p:cNvPr>
                <p:cNvPicPr/>
                <p:nvPr/>
              </p:nvPicPr>
              <p:blipFill>
                <a:blip r:embed="rId173"/>
                <a:stretch>
                  <a:fillRect/>
                </a:stretch>
              </p:blipFill>
              <p:spPr>
                <a:xfrm>
                  <a:off x="7993857" y="3701802"/>
                  <a:ext cx="334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3" name="Ink 112">
                  <a:extLst>
                    <a:ext uri="{FF2B5EF4-FFF2-40B4-BE49-F238E27FC236}">
                      <a16:creationId xmlns:a16="http://schemas.microsoft.com/office/drawing/2014/main" id="{68487EA9-F015-8ABB-A826-2325183EAB61}"/>
                    </a:ext>
                  </a:extLst>
                </p14:cNvPr>
                <p14:cNvContentPartPr/>
                <p14:nvPr/>
              </p14:nvContentPartPr>
              <p14:xfrm>
                <a:off x="7964337" y="3807642"/>
                <a:ext cx="70200" cy="9360"/>
              </p14:xfrm>
            </p:contentPart>
          </mc:Choice>
          <mc:Fallback>
            <p:pic>
              <p:nvPicPr>
                <p:cNvPr id="113" name="Ink 112">
                  <a:extLst>
                    <a:ext uri="{FF2B5EF4-FFF2-40B4-BE49-F238E27FC236}">
                      <a16:creationId xmlns:a16="http://schemas.microsoft.com/office/drawing/2014/main" id="{68487EA9-F015-8ABB-A826-2325183EAB61}"/>
                    </a:ext>
                  </a:extLst>
                </p:cNvPr>
                <p:cNvPicPr/>
                <p:nvPr/>
              </p:nvPicPr>
              <p:blipFill>
                <a:blip r:embed="rId175"/>
                <a:stretch>
                  <a:fillRect/>
                </a:stretch>
              </p:blipFill>
              <p:spPr>
                <a:xfrm>
                  <a:off x="7955697" y="3798642"/>
                  <a:ext cx="878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4" name="Ink 113">
                  <a:extLst>
                    <a:ext uri="{FF2B5EF4-FFF2-40B4-BE49-F238E27FC236}">
                      <a16:creationId xmlns:a16="http://schemas.microsoft.com/office/drawing/2014/main" id="{BADE0AD2-EA6B-CD09-0F0B-3EA1340CF416}"/>
                    </a:ext>
                  </a:extLst>
                </p14:cNvPr>
                <p14:cNvContentPartPr/>
                <p14:nvPr/>
              </p14:nvContentPartPr>
              <p14:xfrm>
                <a:off x="8104737" y="3551322"/>
                <a:ext cx="30960" cy="360"/>
              </p14:xfrm>
            </p:contentPart>
          </mc:Choice>
          <mc:Fallback>
            <p:pic>
              <p:nvPicPr>
                <p:cNvPr id="114" name="Ink 113">
                  <a:extLst>
                    <a:ext uri="{FF2B5EF4-FFF2-40B4-BE49-F238E27FC236}">
                      <a16:creationId xmlns:a16="http://schemas.microsoft.com/office/drawing/2014/main" id="{BADE0AD2-EA6B-CD09-0F0B-3EA1340CF416}"/>
                    </a:ext>
                  </a:extLst>
                </p:cNvPr>
                <p:cNvPicPr/>
                <p:nvPr/>
              </p:nvPicPr>
              <p:blipFill>
                <a:blip r:embed="rId177"/>
                <a:stretch>
                  <a:fillRect/>
                </a:stretch>
              </p:blipFill>
              <p:spPr>
                <a:xfrm>
                  <a:off x="8095737" y="3542322"/>
                  <a:ext cx="48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5" name="Ink 114">
                  <a:extLst>
                    <a:ext uri="{FF2B5EF4-FFF2-40B4-BE49-F238E27FC236}">
                      <a16:creationId xmlns:a16="http://schemas.microsoft.com/office/drawing/2014/main" id="{59D4A30F-B2B1-8219-D050-A7C98287A479}"/>
                    </a:ext>
                  </a:extLst>
                </p14:cNvPr>
                <p14:cNvContentPartPr/>
                <p14:nvPr/>
              </p14:nvContentPartPr>
              <p14:xfrm>
                <a:off x="8126337" y="3611082"/>
                <a:ext cx="23760" cy="20880"/>
              </p14:xfrm>
            </p:contentPart>
          </mc:Choice>
          <mc:Fallback>
            <p:pic>
              <p:nvPicPr>
                <p:cNvPr id="115" name="Ink 114">
                  <a:extLst>
                    <a:ext uri="{FF2B5EF4-FFF2-40B4-BE49-F238E27FC236}">
                      <a16:creationId xmlns:a16="http://schemas.microsoft.com/office/drawing/2014/main" id="{59D4A30F-B2B1-8219-D050-A7C98287A479}"/>
                    </a:ext>
                  </a:extLst>
                </p:cNvPr>
                <p:cNvPicPr/>
                <p:nvPr/>
              </p:nvPicPr>
              <p:blipFill>
                <a:blip r:embed="rId179"/>
                <a:stretch>
                  <a:fillRect/>
                </a:stretch>
              </p:blipFill>
              <p:spPr>
                <a:xfrm>
                  <a:off x="8117697" y="3602082"/>
                  <a:ext cx="414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6" name="Ink 115">
                  <a:extLst>
                    <a:ext uri="{FF2B5EF4-FFF2-40B4-BE49-F238E27FC236}">
                      <a16:creationId xmlns:a16="http://schemas.microsoft.com/office/drawing/2014/main" id="{4025CF8E-13AE-CA70-22FE-CCE35D0A791B}"/>
                    </a:ext>
                  </a:extLst>
                </p14:cNvPr>
                <p14:cNvContentPartPr/>
                <p14:nvPr/>
              </p14:nvContentPartPr>
              <p14:xfrm>
                <a:off x="8107257" y="3694602"/>
                <a:ext cx="127800" cy="21960"/>
              </p14:xfrm>
            </p:contentPart>
          </mc:Choice>
          <mc:Fallback>
            <p:pic>
              <p:nvPicPr>
                <p:cNvPr id="116" name="Ink 115">
                  <a:extLst>
                    <a:ext uri="{FF2B5EF4-FFF2-40B4-BE49-F238E27FC236}">
                      <a16:creationId xmlns:a16="http://schemas.microsoft.com/office/drawing/2014/main" id="{4025CF8E-13AE-CA70-22FE-CCE35D0A791B}"/>
                    </a:ext>
                  </a:extLst>
                </p:cNvPr>
                <p:cNvPicPr/>
                <p:nvPr/>
              </p:nvPicPr>
              <p:blipFill>
                <a:blip r:embed="rId181"/>
                <a:stretch>
                  <a:fillRect/>
                </a:stretch>
              </p:blipFill>
              <p:spPr>
                <a:xfrm>
                  <a:off x="8098257" y="3685962"/>
                  <a:ext cx="1454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7" name="Ink 116">
                  <a:extLst>
                    <a:ext uri="{FF2B5EF4-FFF2-40B4-BE49-F238E27FC236}">
                      <a16:creationId xmlns:a16="http://schemas.microsoft.com/office/drawing/2014/main" id="{3322D713-5519-45D9-E14C-14C765A1F363}"/>
                    </a:ext>
                  </a:extLst>
                </p14:cNvPr>
                <p14:cNvContentPartPr/>
                <p14:nvPr/>
              </p14:nvContentPartPr>
              <p14:xfrm>
                <a:off x="8156217" y="3803322"/>
                <a:ext cx="54720" cy="6480"/>
              </p14:xfrm>
            </p:contentPart>
          </mc:Choice>
          <mc:Fallback>
            <p:pic>
              <p:nvPicPr>
                <p:cNvPr id="117" name="Ink 116">
                  <a:extLst>
                    <a:ext uri="{FF2B5EF4-FFF2-40B4-BE49-F238E27FC236}">
                      <a16:creationId xmlns:a16="http://schemas.microsoft.com/office/drawing/2014/main" id="{3322D713-5519-45D9-E14C-14C765A1F363}"/>
                    </a:ext>
                  </a:extLst>
                </p:cNvPr>
                <p:cNvPicPr/>
                <p:nvPr/>
              </p:nvPicPr>
              <p:blipFill>
                <a:blip r:embed="rId183"/>
                <a:stretch>
                  <a:fillRect/>
                </a:stretch>
              </p:blipFill>
              <p:spPr>
                <a:xfrm>
                  <a:off x="8147577" y="3794682"/>
                  <a:ext cx="723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8" name="Ink 117">
                  <a:extLst>
                    <a:ext uri="{FF2B5EF4-FFF2-40B4-BE49-F238E27FC236}">
                      <a16:creationId xmlns:a16="http://schemas.microsoft.com/office/drawing/2014/main" id="{8C8A4807-533B-4ABB-0F18-16737EDB88B8}"/>
                    </a:ext>
                  </a:extLst>
                </p14:cNvPr>
                <p14:cNvContentPartPr/>
                <p14:nvPr/>
              </p14:nvContentPartPr>
              <p14:xfrm>
                <a:off x="6679857" y="3723762"/>
                <a:ext cx="330840" cy="982800"/>
              </p14:xfrm>
            </p:contentPart>
          </mc:Choice>
          <mc:Fallback>
            <p:pic>
              <p:nvPicPr>
                <p:cNvPr id="118" name="Ink 117">
                  <a:extLst>
                    <a:ext uri="{FF2B5EF4-FFF2-40B4-BE49-F238E27FC236}">
                      <a16:creationId xmlns:a16="http://schemas.microsoft.com/office/drawing/2014/main" id="{8C8A4807-533B-4ABB-0F18-16737EDB88B8}"/>
                    </a:ext>
                  </a:extLst>
                </p:cNvPr>
                <p:cNvPicPr/>
                <p:nvPr/>
              </p:nvPicPr>
              <p:blipFill>
                <a:blip r:embed="rId185"/>
                <a:stretch>
                  <a:fillRect/>
                </a:stretch>
              </p:blipFill>
              <p:spPr>
                <a:xfrm>
                  <a:off x="6671217" y="3714762"/>
                  <a:ext cx="348480" cy="10004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9" name="Ink 118">
                  <a:extLst>
                    <a:ext uri="{FF2B5EF4-FFF2-40B4-BE49-F238E27FC236}">
                      <a16:creationId xmlns:a16="http://schemas.microsoft.com/office/drawing/2014/main" id="{09D0312E-E76F-1E10-7F73-550DAA4301B1}"/>
                    </a:ext>
                  </a:extLst>
                </p14:cNvPr>
                <p14:cNvContentPartPr/>
                <p14:nvPr/>
              </p14:nvContentPartPr>
              <p14:xfrm>
                <a:off x="6606777" y="4558242"/>
                <a:ext cx="193680" cy="94320"/>
              </p14:xfrm>
            </p:contentPart>
          </mc:Choice>
          <mc:Fallback>
            <p:pic>
              <p:nvPicPr>
                <p:cNvPr id="119" name="Ink 118">
                  <a:extLst>
                    <a:ext uri="{FF2B5EF4-FFF2-40B4-BE49-F238E27FC236}">
                      <a16:creationId xmlns:a16="http://schemas.microsoft.com/office/drawing/2014/main" id="{09D0312E-E76F-1E10-7F73-550DAA4301B1}"/>
                    </a:ext>
                  </a:extLst>
                </p:cNvPr>
                <p:cNvPicPr/>
                <p:nvPr/>
              </p:nvPicPr>
              <p:blipFill>
                <a:blip r:embed="rId187"/>
                <a:stretch>
                  <a:fillRect/>
                </a:stretch>
              </p:blipFill>
              <p:spPr>
                <a:xfrm>
                  <a:off x="6597777" y="4549602"/>
                  <a:ext cx="21132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1" name="Ink 120">
                  <a:extLst>
                    <a:ext uri="{FF2B5EF4-FFF2-40B4-BE49-F238E27FC236}">
                      <a16:creationId xmlns:a16="http://schemas.microsoft.com/office/drawing/2014/main" id="{7C474215-3583-D904-8FAA-D4E9936F0036}"/>
                    </a:ext>
                  </a:extLst>
                </p14:cNvPr>
                <p14:cNvContentPartPr/>
                <p14:nvPr/>
              </p14:nvContentPartPr>
              <p14:xfrm>
                <a:off x="10167177" y="3792882"/>
                <a:ext cx="600480" cy="55080"/>
              </p14:xfrm>
            </p:contentPart>
          </mc:Choice>
          <mc:Fallback>
            <p:pic>
              <p:nvPicPr>
                <p:cNvPr id="121" name="Ink 120">
                  <a:extLst>
                    <a:ext uri="{FF2B5EF4-FFF2-40B4-BE49-F238E27FC236}">
                      <a16:creationId xmlns:a16="http://schemas.microsoft.com/office/drawing/2014/main" id="{7C474215-3583-D904-8FAA-D4E9936F0036}"/>
                    </a:ext>
                  </a:extLst>
                </p:cNvPr>
                <p:cNvPicPr/>
                <p:nvPr/>
              </p:nvPicPr>
              <p:blipFill>
                <a:blip r:embed="rId189"/>
                <a:stretch>
                  <a:fillRect/>
                </a:stretch>
              </p:blipFill>
              <p:spPr>
                <a:xfrm>
                  <a:off x="10158177" y="3783882"/>
                  <a:ext cx="6181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2" name="Ink 121">
                  <a:extLst>
                    <a:ext uri="{FF2B5EF4-FFF2-40B4-BE49-F238E27FC236}">
                      <a16:creationId xmlns:a16="http://schemas.microsoft.com/office/drawing/2014/main" id="{EC5DD6CA-24EC-EDA6-A68C-F590ED241F94}"/>
                    </a:ext>
                  </a:extLst>
                </p14:cNvPr>
                <p14:cNvContentPartPr/>
                <p14:nvPr/>
              </p14:nvContentPartPr>
              <p14:xfrm>
                <a:off x="10374897" y="3995202"/>
                <a:ext cx="234360" cy="26640"/>
              </p14:xfrm>
            </p:contentPart>
          </mc:Choice>
          <mc:Fallback>
            <p:pic>
              <p:nvPicPr>
                <p:cNvPr id="122" name="Ink 121">
                  <a:extLst>
                    <a:ext uri="{FF2B5EF4-FFF2-40B4-BE49-F238E27FC236}">
                      <a16:creationId xmlns:a16="http://schemas.microsoft.com/office/drawing/2014/main" id="{EC5DD6CA-24EC-EDA6-A68C-F590ED241F94}"/>
                    </a:ext>
                  </a:extLst>
                </p:cNvPr>
                <p:cNvPicPr/>
                <p:nvPr/>
              </p:nvPicPr>
              <p:blipFill>
                <a:blip r:embed="rId191"/>
                <a:stretch>
                  <a:fillRect/>
                </a:stretch>
              </p:blipFill>
              <p:spPr>
                <a:xfrm>
                  <a:off x="10365897" y="3986562"/>
                  <a:ext cx="2520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4" name="Ink 123">
                  <a:extLst>
                    <a:ext uri="{FF2B5EF4-FFF2-40B4-BE49-F238E27FC236}">
                      <a16:creationId xmlns:a16="http://schemas.microsoft.com/office/drawing/2014/main" id="{DE267427-283A-2DFC-CB40-A75328DFA597}"/>
                    </a:ext>
                  </a:extLst>
                </p14:cNvPr>
                <p14:cNvContentPartPr/>
                <p14:nvPr/>
              </p14:nvContentPartPr>
              <p14:xfrm>
                <a:off x="5215017" y="2880642"/>
                <a:ext cx="264960" cy="230400"/>
              </p14:xfrm>
            </p:contentPart>
          </mc:Choice>
          <mc:Fallback>
            <p:pic>
              <p:nvPicPr>
                <p:cNvPr id="124" name="Ink 123">
                  <a:extLst>
                    <a:ext uri="{FF2B5EF4-FFF2-40B4-BE49-F238E27FC236}">
                      <a16:creationId xmlns:a16="http://schemas.microsoft.com/office/drawing/2014/main" id="{DE267427-283A-2DFC-CB40-A75328DFA597}"/>
                    </a:ext>
                  </a:extLst>
                </p:cNvPr>
                <p:cNvPicPr/>
                <p:nvPr/>
              </p:nvPicPr>
              <p:blipFill>
                <a:blip r:embed="rId193"/>
                <a:stretch>
                  <a:fillRect/>
                </a:stretch>
              </p:blipFill>
              <p:spPr>
                <a:xfrm>
                  <a:off x="5206017" y="2872002"/>
                  <a:ext cx="2826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6" name="Ink 125">
                  <a:extLst>
                    <a:ext uri="{FF2B5EF4-FFF2-40B4-BE49-F238E27FC236}">
                      <a16:creationId xmlns:a16="http://schemas.microsoft.com/office/drawing/2014/main" id="{3C3965B0-F361-645C-3C5A-BAF96CDCF64B}"/>
                    </a:ext>
                  </a:extLst>
                </p14:cNvPr>
                <p14:cNvContentPartPr/>
                <p14:nvPr/>
              </p14:nvContentPartPr>
              <p14:xfrm>
                <a:off x="9670017" y="3135162"/>
                <a:ext cx="10800" cy="311040"/>
              </p14:xfrm>
            </p:contentPart>
          </mc:Choice>
          <mc:Fallback>
            <p:pic>
              <p:nvPicPr>
                <p:cNvPr id="126" name="Ink 125">
                  <a:extLst>
                    <a:ext uri="{FF2B5EF4-FFF2-40B4-BE49-F238E27FC236}">
                      <a16:creationId xmlns:a16="http://schemas.microsoft.com/office/drawing/2014/main" id="{3C3965B0-F361-645C-3C5A-BAF96CDCF64B}"/>
                    </a:ext>
                  </a:extLst>
                </p:cNvPr>
                <p:cNvPicPr/>
                <p:nvPr/>
              </p:nvPicPr>
              <p:blipFill>
                <a:blip r:embed="rId195"/>
                <a:stretch>
                  <a:fillRect/>
                </a:stretch>
              </p:blipFill>
              <p:spPr>
                <a:xfrm>
                  <a:off x="9661017" y="3126162"/>
                  <a:ext cx="2844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7" name="Ink 126">
                  <a:extLst>
                    <a:ext uri="{FF2B5EF4-FFF2-40B4-BE49-F238E27FC236}">
                      <a16:creationId xmlns:a16="http://schemas.microsoft.com/office/drawing/2014/main" id="{9AB3C2C1-A439-D4AB-ED7B-373854DC7775}"/>
                    </a:ext>
                  </a:extLst>
                </p14:cNvPr>
                <p14:cNvContentPartPr/>
                <p14:nvPr/>
              </p14:nvContentPartPr>
              <p14:xfrm>
                <a:off x="9601617" y="3405522"/>
                <a:ext cx="154800" cy="81000"/>
              </p14:xfrm>
            </p:contentPart>
          </mc:Choice>
          <mc:Fallback>
            <p:pic>
              <p:nvPicPr>
                <p:cNvPr id="127" name="Ink 126">
                  <a:extLst>
                    <a:ext uri="{FF2B5EF4-FFF2-40B4-BE49-F238E27FC236}">
                      <a16:creationId xmlns:a16="http://schemas.microsoft.com/office/drawing/2014/main" id="{9AB3C2C1-A439-D4AB-ED7B-373854DC7775}"/>
                    </a:ext>
                  </a:extLst>
                </p:cNvPr>
                <p:cNvPicPr/>
                <p:nvPr/>
              </p:nvPicPr>
              <p:blipFill>
                <a:blip r:embed="rId197"/>
                <a:stretch>
                  <a:fillRect/>
                </a:stretch>
              </p:blipFill>
              <p:spPr>
                <a:xfrm>
                  <a:off x="9592617" y="3396882"/>
                  <a:ext cx="1724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8" name="Ink 127">
                  <a:extLst>
                    <a:ext uri="{FF2B5EF4-FFF2-40B4-BE49-F238E27FC236}">
                      <a16:creationId xmlns:a16="http://schemas.microsoft.com/office/drawing/2014/main" id="{D94942C3-0C58-7DEC-87A9-ADEDB9C2E1BD}"/>
                    </a:ext>
                  </a:extLst>
                </p14:cNvPr>
                <p14:cNvContentPartPr/>
                <p14:nvPr/>
              </p14:nvContentPartPr>
              <p14:xfrm>
                <a:off x="9545817" y="3597762"/>
                <a:ext cx="242640" cy="20880"/>
              </p14:xfrm>
            </p:contentPart>
          </mc:Choice>
          <mc:Fallback>
            <p:pic>
              <p:nvPicPr>
                <p:cNvPr id="128" name="Ink 127">
                  <a:extLst>
                    <a:ext uri="{FF2B5EF4-FFF2-40B4-BE49-F238E27FC236}">
                      <a16:creationId xmlns:a16="http://schemas.microsoft.com/office/drawing/2014/main" id="{D94942C3-0C58-7DEC-87A9-ADEDB9C2E1BD}"/>
                    </a:ext>
                  </a:extLst>
                </p:cNvPr>
                <p:cNvPicPr/>
                <p:nvPr/>
              </p:nvPicPr>
              <p:blipFill>
                <a:blip r:embed="rId199"/>
                <a:stretch>
                  <a:fillRect/>
                </a:stretch>
              </p:blipFill>
              <p:spPr>
                <a:xfrm>
                  <a:off x="9536817" y="3588762"/>
                  <a:ext cx="2602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0" name="Ink 129">
                  <a:extLst>
                    <a:ext uri="{FF2B5EF4-FFF2-40B4-BE49-F238E27FC236}">
                      <a16:creationId xmlns:a16="http://schemas.microsoft.com/office/drawing/2014/main" id="{1723574C-A8D9-768F-0F6E-06A3B83F0C6F}"/>
                    </a:ext>
                  </a:extLst>
                </p14:cNvPr>
                <p14:cNvContentPartPr/>
                <p14:nvPr/>
              </p14:nvContentPartPr>
              <p14:xfrm>
                <a:off x="5207817" y="2266842"/>
                <a:ext cx="89280" cy="867240"/>
              </p14:xfrm>
            </p:contentPart>
          </mc:Choice>
          <mc:Fallback>
            <p:pic>
              <p:nvPicPr>
                <p:cNvPr id="130" name="Ink 129">
                  <a:extLst>
                    <a:ext uri="{FF2B5EF4-FFF2-40B4-BE49-F238E27FC236}">
                      <a16:creationId xmlns:a16="http://schemas.microsoft.com/office/drawing/2014/main" id="{1723574C-A8D9-768F-0F6E-06A3B83F0C6F}"/>
                    </a:ext>
                  </a:extLst>
                </p:cNvPr>
                <p:cNvPicPr/>
                <p:nvPr/>
              </p:nvPicPr>
              <p:blipFill>
                <a:blip r:embed="rId201"/>
                <a:stretch>
                  <a:fillRect/>
                </a:stretch>
              </p:blipFill>
              <p:spPr>
                <a:xfrm>
                  <a:off x="5199177" y="2258202"/>
                  <a:ext cx="106920" cy="8848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1" name="Ink 130">
                  <a:extLst>
                    <a:ext uri="{FF2B5EF4-FFF2-40B4-BE49-F238E27FC236}">
                      <a16:creationId xmlns:a16="http://schemas.microsoft.com/office/drawing/2014/main" id="{AF65F44A-89D6-6E2E-73A6-559152EFDA89}"/>
                    </a:ext>
                  </a:extLst>
                </p14:cNvPr>
                <p14:cNvContentPartPr/>
                <p14:nvPr/>
              </p14:nvContentPartPr>
              <p14:xfrm>
                <a:off x="5234457" y="2063442"/>
                <a:ext cx="4798080" cy="1063440"/>
              </p14:xfrm>
            </p:contentPart>
          </mc:Choice>
          <mc:Fallback>
            <p:pic>
              <p:nvPicPr>
                <p:cNvPr id="131" name="Ink 130">
                  <a:extLst>
                    <a:ext uri="{FF2B5EF4-FFF2-40B4-BE49-F238E27FC236}">
                      <a16:creationId xmlns:a16="http://schemas.microsoft.com/office/drawing/2014/main" id="{AF65F44A-89D6-6E2E-73A6-559152EFDA89}"/>
                    </a:ext>
                  </a:extLst>
                </p:cNvPr>
                <p:cNvPicPr/>
                <p:nvPr/>
              </p:nvPicPr>
              <p:blipFill>
                <a:blip r:embed="rId203"/>
                <a:stretch>
                  <a:fillRect/>
                </a:stretch>
              </p:blipFill>
              <p:spPr>
                <a:xfrm>
                  <a:off x="5225817" y="2054802"/>
                  <a:ext cx="4815720" cy="1081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2" name="Ink 131">
                  <a:extLst>
                    <a:ext uri="{FF2B5EF4-FFF2-40B4-BE49-F238E27FC236}">
                      <a16:creationId xmlns:a16="http://schemas.microsoft.com/office/drawing/2014/main" id="{29FC1A54-C12A-3BFA-8BF3-516428005F36}"/>
                    </a:ext>
                  </a:extLst>
                </p14:cNvPr>
                <p14:cNvContentPartPr/>
                <p14:nvPr/>
              </p14:nvContentPartPr>
              <p14:xfrm>
                <a:off x="6526497" y="2326602"/>
                <a:ext cx="362880" cy="288360"/>
              </p14:xfrm>
            </p:contentPart>
          </mc:Choice>
          <mc:Fallback>
            <p:pic>
              <p:nvPicPr>
                <p:cNvPr id="132" name="Ink 131">
                  <a:extLst>
                    <a:ext uri="{FF2B5EF4-FFF2-40B4-BE49-F238E27FC236}">
                      <a16:creationId xmlns:a16="http://schemas.microsoft.com/office/drawing/2014/main" id="{29FC1A54-C12A-3BFA-8BF3-516428005F36}"/>
                    </a:ext>
                  </a:extLst>
                </p:cNvPr>
                <p:cNvPicPr/>
                <p:nvPr/>
              </p:nvPicPr>
              <p:blipFill>
                <a:blip r:embed="rId205"/>
                <a:stretch>
                  <a:fillRect/>
                </a:stretch>
              </p:blipFill>
              <p:spPr>
                <a:xfrm>
                  <a:off x="6517857" y="2317602"/>
                  <a:ext cx="38052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3" name="Ink 132">
                  <a:extLst>
                    <a:ext uri="{FF2B5EF4-FFF2-40B4-BE49-F238E27FC236}">
                      <a16:creationId xmlns:a16="http://schemas.microsoft.com/office/drawing/2014/main" id="{CD207DB3-667D-C952-C277-2F399005045E}"/>
                    </a:ext>
                  </a:extLst>
                </p14:cNvPr>
                <p14:cNvContentPartPr/>
                <p14:nvPr/>
              </p14:nvContentPartPr>
              <p14:xfrm>
                <a:off x="6864537" y="2302122"/>
                <a:ext cx="180360" cy="351000"/>
              </p14:xfrm>
            </p:contentPart>
          </mc:Choice>
          <mc:Fallback>
            <p:pic>
              <p:nvPicPr>
                <p:cNvPr id="133" name="Ink 132">
                  <a:extLst>
                    <a:ext uri="{FF2B5EF4-FFF2-40B4-BE49-F238E27FC236}">
                      <a16:creationId xmlns:a16="http://schemas.microsoft.com/office/drawing/2014/main" id="{CD207DB3-667D-C952-C277-2F399005045E}"/>
                    </a:ext>
                  </a:extLst>
                </p:cNvPr>
                <p:cNvPicPr/>
                <p:nvPr/>
              </p:nvPicPr>
              <p:blipFill>
                <a:blip r:embed="rId207"/>
                <a:stretch>
                  <a:fillRect/>
                </a:stretch>
              </p:blipFill>
              <p:spPr>
                <a:xfrm>
                  <a:off x="6855537" y="2293482"/>
                  <a:ext cx="19800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4" name="Ink 133">
                  <a:extLst>
                    <a:ext uri="{FF2B5EF4-FFF2-40B4-BE49-F238E27FC236}">
                      <a16:creationId xmlns:a16="http://schemas.microsoft.com/office/drawing/2014/main" id="{A8242648-F456-0A3F-EFDA-64CF1718CAB2}"/>
                    </a:ext>
                  </a:extLst>
                </p14:cNvPr>
                <p14:cNvContentPartPr/>
                <p14:nvPr/>
              </p14:nvContentPartPr>
              <p14:xfrm>
                <a:off x="6937977" y="2303202"/>
                <a:ext cx="340200" cy="359280"/>
              </p14:xfrm>
            </p:contentPart>
          </mc:Choice>
          <mc:Fallback>
            <p:pic>
              <p:nvPicPr>
                <p:cNvPr id="134" name="Ink 133">
                  <a:extLst>
                    <a:ext uri="{FF2B5EF4-FFF2-40B4-BE49-F238E27FC236}">
                      <a16:creationId xmlns:a16="http://schemas.microsoft.com/office/drawing/2014/main" id="{A8242648-F456-0A3F-EFDA-64CF1718CAB2}"/>
                    </a:ext>
                  </a:extLst>
                </p:cNvPr>
                <p:cNvPicPr/>
                <p:nvPr/>
              </p:nvPicPr>
              <p:blipFill>
                <a:blip r:embed="rId209"/>
                <a:stretch>
                  <a:fillRect/>
                </a:stretch>
              </p:blipFill>
              <p:spPr>
                <a:xfrm>
                  <a:off x="6928977" y="2294202"/>
                  <a:ext cx="35784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5" name="Ink 134">
                  <a:extLst>
                    <a:ext uri="{FF2B5EF4-FFF2-40B4-BE49-F238E27FC236}">
                      <a16:creationId xmlns:a16="http://schemas.microsoft.com/office/drawing/2014/main" id="{B33DFAE5-B3E6-43E5-BA74-B667A30142E5}"/>
                    </a:ext>
                  </a:extLst>
                </p14:cNvPr>
                <p14:cNvContentPartPr/>
                <p14:nvPr/>
              </p14:nvContentPartPr>
              <p14:xfrm>
                <a:off x="10010217" y="1814322"/>
                <a:ext cx="1072080" cy="2895480"/>
              </p14:xfrm>
            </p:contentPart>
          </mc:Choice>
          <mc:Fallback>
            <p:pic>
              <p:nvPicPr>
                <p:cNvPr id="135" name="Ink 134">
                  <a:extLst>
                    <a:ext uri="{FF2B5EF4-FFF2-40B4-BE49-F238E27FC236}">
                      <a16:creationId xmlns:a16="http://schemas.microsoft.com/office/drawing/2014/main" id="{B33DFAE5-B3E6-43E5-BA74-B667A30142E5}"/>
                    </a:ext>
                  </a:extLst>
                </p:cNvPr>
                <p:cNvPicPr/>
                <p:nvPr/>
              </p:nvPicPr>
              <p:blipFill>
                <a:blip r:embed="rId211"/>
                <a:stretch>
                  <a:fillRect/>
                </a:stretch>
              </p:blipFill>
              <p:spPr>
                <a:xfrm>
                  <a:off x="10001577" y="1805322"/>
                  <a:ext cx="1089720" cy="2913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6" name="Ink 135">
                  <a:extLst>
                    <a:ext uri="{FF2B5EF4-FFF2-40B4-BE49-F238E27FC236}">
                      <a16:creationId xmlns:a16="http://schemas.microsoft.com/office/drawing/2014/main" id="{565AFD06-6A2A-99C7-76F9-2DBB1FC85832}"/>
                    </a:ext>
                  </a:extLst>
                </p14:cNvPr>
                <p14:cNvContentPartPr/>
                <p14:nvPr/>
              </p14:nvContentPartPr>
              <p14:xfrm>
                <a:off x="10736697" y="2822322"/>
                <a:ext cx="594360" cy="477720"/>
              </p14:xfrm>
            </p:contentPart>
          </mc:Choice>
          <mc:Fallback>
            <p:pic>
              <p:nvPicPr>
                <p:cNvPr id="136" name="Ink 135">
                  <a:extLst>
                    <a:ext uri="{FF2B5EF4-FFF2-40B4-BE49-F238E27FC236}">
                      <a16:creationId xmlns:a16="http://schemas.microsoft.com/office/drawing/2014/main" id="{565AFD06-6A2A-99C7-76F9-2DBB1FC85832}"/>
                    </a:ext>
                  </a:extLst>
                </p:cNvPr>
                <p:cNvPicPr/>
                <p:nvPr/>
              </p:nvPicPr>
              <p:blipFill>
                <a:blip r:embed="rId213"/>
                <a:stretch>
                  <a:fillRect/>
                </a:stretch>
              </p:blipFill>
              <p:spPr>
                <a:xfrm>
                  <a:off x="10728057" y="2813322"/>
                  <a:ext cx="61200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7" name="Ink 136">
                  <a:extLst>
                    <a:ext uri="{FF2B5EF4-FFF2-40B4-BE49-F238E27FC236}">
                      <a16:creationId xmlns:a16="http://schemas.microsoft.com/office/drawing/2014/main" id="{85D14796-4290-9BB2-1F66-A74D9062D0B1}"/>
                    </a:ext>
                  </a:extLst>
                </p14:cNvPr>
                <p14:cNvContentPartPr/>
                <p14:nvPr/>
              </p14:nvContentPartPr>
              <p14:xfrm>
                <a:off x="11357697" y="2330562"/>
                <a:ext cx="202320" cy="486720"/>
              </p14:xfrm>
            </p:contentPart>
          </mc:Choice>
          <mc:Fallback>
            <p:pic>
              <p:nvPicPr>
                <p:cNvPr id="137" name="Ink 136">
                  <a:extLst>
                    <a:ext uri="{FF2B5EF4-FFF2-40B4-BE49-F238E27FC236}">
                      <a16:creationId xmlns:a16="http://schemas.microsoft.com/office/drawing/2014/main" id="{85D14796-4290-9BB2-1F66-A74D9062D0B1}"/>
                    </a:ext>
                  </a:extLst>
                </p:cNvPr>
                <p:cNvPicPr/>
                <p:nvPr/>
              </p:nvPicPr>
              <p:blipFill>
                <a:blip r:embed="rId215"/>
                <a:stretch>
                  <a:fillRect/>
                </a:stretch>
              </p:blipFill>
              <p:spPr>
                <a:xfrm>
                  <a:off x="11349057" y="2321922"/>
                  <a:ext cx="219960" cy="504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8" name="Ink 137">
                  <a:extLst>
                    <a:ext uri="{FF2B5EF4-FFF2-40B4-BE49-F238E27FC236}">
                      <a16:creationId xmlns:a16="http://schemas.microsoft.com/office/drawing/2014/main" id="{924465A3-2DDA-236A-03BB-54D25B02B0AB}"/>
                    </a:ext>
                  </a:extLst>
                </p14:cNvPr>
                <p14:cNvContentPartPr/>
                <p14:nvPr/>
              </p14:nvContentPartPr>
              <p14:xfrm>
                <a:off x="11582337" y="2386002"/>
                <a:ext cx="199080" cy="377280"/>
              </p14:xfrm>
            </p:contentPart>
          </mc:Choice>
          <mc:Fallback>
            <p:pic>
              <p:nvPicPr>
                <p:cNvPr id="138" name="Ink 137">
                  <a:extLst>
                    <a:ext uri="{FF2B5EF4-FFF2-40B4-BE49-F238E27FC236}">
                      <a16:creationId xmlns:a16="http://schemas.microsoft.com/office/drawing/2014/main" id="{924465A3-2DDA-236A-03BB-54D25B02B0AB}"/>
                    </a:ext>
                  </a:extLst>
                </p:cNvPr>
                <p:cNvPicPr/>
                <p:nvPr/>
              </p:nvPicPr>
              <p:blipFill>
                <a:blip r:embed="rId217"/>
                <a:stretch>
                  <a:fillRect/>
                </a:stretch>
              </p:blipFill>
              <p:spPr>
                <a:xfrm>
                  <a:off x="11573697" y="2377362"/>
                  <a:ext cx="21672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9" name="Ink 138">
                  <a:extLst>
                    <a:ext uri="{FF2B5EF4-FFF2-40B4-BE49-F238E27FC236}">
                      <a16:creationId xmlns:a16="http://schemas.microsoft.com/office/drawing/2014/main" id="{6B7FEADA-80AD-0607-D8EC-7B25E922BC59}"/>
                    </a:ext>
                  </a:extLst>
                </p14:cNvPr>
                <p14:cNvContentPartPr/>
                <p14:nvPr/>
              </p14:nvContentPartPr>
              <p14:xfrm>
                <a:off x="11786457" y="2380242"/>
                <a:ext cx="178920" cy="481680"/>
              </p14:xfrm>
            </p:contentPart>
          </mc:Choice>
          <mc:Fallback>
            <p:pic>
              <p:nvPicPr>
                <p:cNvPr id="139" name="Ink 138">
                  <a:extLst>
                    <a:ext uri="{FF2B5EF4-FFF2-40B4-BE49-F238E27FC236}">
                      <a16:creationId xmlns:a16="http://schemas.microsoft.com/office/drawing/2014/main" id="{6B7FEADA-80AD-0607-D8EC-7B25E922BC59}"/>
                    </a:ext>
                  </a:extLst>
                </p:cNvPr>
                <p:cNvPicPr/>
                <p:nvPr/>
              </p:nvPicPr>
              <p:blipFill>
                <a:blip r:embed="rId219"/>
                <a:stretch>
                  <a:fillRect/>
                </a:stretch>
              </p:blipFill>
              <p:spPr>
                <a:xfrm>
                  <a:off x="11777457" y="2371602"/>
                  <a:ext cx="19656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1" name="Ink 140">
                  <a:extLst>
                    <a:ext uri="{FF2B5EF4-FFF2-40B4-BE49-F238E27FC236}">
                      <a16:creationId xmlns:a16="http://schemas.microsoft.com/office/drawing/2014/main" id="{1FE2858D-87E8-6F4D-2238-9365BD8EB957}"/>
                    </a:ext>
                  </a:extLst>
                </p14:cNvPr>
                <p14:cNvContentPartPr/>
                <p14:nvPr/>
              </p14:nvContentPartPr>
              <p14:xfrm>
                <a:off x="9965937" y="5200842"/>
                <a:ext cx="39600" cy="221400"/>
              </p14:xfrm>
            </p:contentPart>
          </mc:Choice>
          <mc:Fallback>
            <p:pic>
              <p:nvPicPr>
                <p:cNvPr id="141" name="Ink 140">
                  <a:extLst>
                    <a:ext uri="{FF2B5EF4-FFF2-40B4-BE49-F238E27FC236}">
                      <a16:creationId xmlns:a16="http://schemas.microsoft.com/office/drawing/2014/main" id="{1FE2858D-87E8-6F4D-2238-9365BD8EB957}"/>
                    </a:ext>
                  </a:extLst>
                </p:cNvPr>
                <p:cNvPicPr/>
                <p:nvPr/>
              </p:nvPicPr>
              <p:blipFill>
                <a:blip r:embed="rId221"/>
                <a:stretch>
                  <a:fillRect/>
                </a:stretch>
              </p:blipFill>
              <p:spPr>
                <a:xfrm>
                  <a:off x="9957297" y="5192202"/>
                  <a:ext cx="572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2" name="Ink 141">
                  <a:extLst>
                    <a:ext uri="{FF2B5EF4-FFF2-40B4-BE49-F238E27FC236}">
                      <a16:creationId xmlns:a16="http://schemas.microsoft.com/office/drawing/2014/main" id="{CC0C0FD7-E139-65F1-12BA-DC70BDDBC9B7}"/>
                    </a:ext>
                  </a:extLst>
                </p14:cNvPr>
                <p14:cNvContentPartPr/>
                <p14:nvPr/>
              </p14:nvContentPartPr>
              <p14:xfrm>
                <a:off x="9811497" y="5465442"/>
                <a:ext cx="316800" cy="54360"/>
              </p14:xfrm>
            </p:contentPart>
          </mc:Choice>
          <mc:Fallback>
            <p:pic>
              <p:nvPicPr>
                <p:cNvPr id="142" name="Ink 141">
                  <a:extLst>
                    <a:ext uri="{FF2B5EF4-FFF2-40B4-BE49-F238E27FC236}">
                      <a16:creationId xmlns:a16="http://schemas.microsoft.com/office/drawing/2014/main" id="{CC0C0FD7-E139-65F1-12BA-DC70BDDBC9B7}"/>
                    </a:ext>
                  </a:extLst>
                </p:cNvPr>
                <p:cNvPicPr/>
                <p:nvPr/>
              </p:nvPicPr>
              <p:blipFill>
                <a:blip r:embed="rId223"/>
                <a:stretch>
                  <a:fillRect/>
                </a:stretch>
              </p:blipFill>
              <p:spPr>
                <a:xfrm>
                  <a:off x="9802857" y="5456442"/>
                  <a:ext cx="334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3" name="Ink 142">
                  <a:extLst>
                    <a:ext uri="{FF2B5EF4-FFF2-40B4-BE49-F238E27FC236}">
                      <a16:creationId xmlns:a16="http://schemas.microsoft.com/office/drawing/2014/main" id="{E77AC1EA-A05D-A80E-2760-9D339C175E6F}"/>
                    </a:ext>
                  </a:extLst>
                </p14:cNvPr>
                <p14:cNvContentPartPr/>
                <p14:nvPr/>
              </p14:nvContentPartPr>
              <p14:xfrm>
                <a:off x="9874857" y="5140362"/>
                <a:ext cx="249120" cy="101160"/>
              </p14:xfrm>
            </p:contentPart>
          </mc:Choice>
          <mc:Fallback>
            <p:pic>
              <p:nvPicPr>
                <p:cNvPr id="143" name="Ink 142">
                  <a:extLst>
                    <a:ext uri="{FF2B5EF4-FFF2-40B4-BE49-F238E27FC236}">
                      <a16:creationId xmlns:a16="http://schemas.microsoft.com/office/drawing/2014/main" id="{E77AC1EA-A05D-A80E-2760-9D339C175E6F}"/>
                    </a:ext>
                  </a:extLst>
                </p:cNvPr>
                <p:cNvPicPr/>
                <p:nvPr/>
              </p:nvPicPr>
              <p:blipFill>
                <a:blip r:embed="rId225"/>
                <a:stretch>
                  <a:fillRect/>
                </a:stretch>
              </p:blipFill>
              <p:spPr>
                <a:xfrm>
                  <a:off x="9866217" y="5131362"/>
                  <a:ext cx="2667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4" name="Ink 143">
                  <a:extLst>
                    <a:ext uri="{FF2B5EF4-FFF2-40B4-BE49-F238E27FC236}">
                      <a16:creationId xmlns:a16="http://schemas.microsoft.com/office/drawing/2014/main" id="{E235523B-8A1C-71E5-B5AD-AD5AFFA5742F}"/>
                    </a:ext>
                  </a:extLst>
                </p14:cNvPr>
                <p14:cNvContentPartPr/>
                <p14:nvPr/>
              </p14:nvContentPartPr>
              <p14:xfrm>
                <a:off x="10121097" y="5314242"/>
                <a:ext cx="204480" cy="156960"/>
              </p14:xfrm>
            </p:contentPart>
          </mc:Choice>
          <mc:Fallback>
            <p:pic>
              <p:nvPicPr>
                <p:cNvPr id="144" name="Ink 143">
                  <a:extLst>
                    <a:ext uri="{FF2B5EF4-FFF2-40B4-BE49-F238E27FC236}">
                      <a16:creationId xmlns:a16="http://schemas.microsoft.com/office/drawing/2014/main" id="{E235523B-8A1C-71E5-B5AD-AD5AFFA5742F}"/>
                    </a:ext>
                  </a:extLst>
                </p:cNvPr>
                <p:cNvPicPr/>
                <p:nvPr/>
              </p:nvPicPr>
              <p:blipFill>
                <a:blip r:embed="rId227"/>
                <a:stretch>
                  <a:fillRect/>
                </a:stretch>
              </p:blipFill>
              <p:spPr>
                <a:xfrm>
                  <a:off x="10112097" y="5305242"/>
                  <a:ext cx="2221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5" name="Ink 144">
                  <a:extLst>
                    <a:ext uri="{FF2B5EF4-FFF2-40B4-BE49-F238E27FC236}">
                      <a16:creationId xmlns:a16="http://schemas.microsoft.com/office/drawing/2014/main" id="{0D137B74-B651-020C-96CE-23941A65EC0B}"/>
                    </a:ext>
                  </a:extLst>
                </p14:cNvPr>
                <p14:cNvContentPartPr/>
                <p14:nvPr/>
              </p14:nvContentPartPr>
              <p14:xfrm>
                <a:off x="10350777" y="5288682"/>
                <a:ext cx="226080" cy="153360"/>
              </p14:xfrm>
            </p:contentPart>
          </mc:Choice>
          <mc:Fallback>
            <p:pic>
              <p:nvPicPr>
                <p:cNvPr id="145" name="Ink 144">
                  <a:extLst>
                    <a:ext uri="{FF2B5EF4-FFF2-40B4-BE49-F238E27FC236}">
                      <a16:creationId xmlns:a16="http://schemas.microsoft.com/office/drawing/2014/main" id="{0D137B74-B651-020C-96CE-23941A65EC0B}"/>
                    </a:ext>
                  </a:extLst>
                </p:cNvPr>
                <p:cNvPicPr/>
                <p:nvPr/>
              </p:nvPicPr>
              <p:blipFill>
                <a:blip r:embed="rId229"/>
                <a:stretch>
                  <a:fillRect/>
                </a:stretch>
              </p:blipFill>
              <p:spPr>
                <a:xfrm>
                  <a:off x="10341777" y="5280042"/>
                  <a:ext cx="243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6" name="Ink 145">
                  <a:extLst>
                    <a:ext uri="{FF2B5EF4-FFF2-40B4-BE49-F238E27FC236}">
                      <a16:creationId xmlns:a16="http://schemas.microsoft.com/office/drawing/2014/main" id="{9BAC3F83-64A6-FB36-597C-CF487A9A1DF2}"/>
                    </a:ext>
                  </a:extLst>
                </p14:cNvPr>
                <p14:cNvContentPartPr/>
                <p14:nvPr/>
              </p14:nvContentPartPr>
              <p14:xfrm>
                <a:off x="10536537" y="5125962"/>
                <a:ext cx="289800" cy="390600"/>
              </p14:xfrm>
            </p:contentPart>
          </mc:Choice>
          <mc:Fallback>
            <p:pic>
              <p:nvPicPr>
                <p:cNvPr id="146" name="Ink 145">
                  <a:extLst>
                    <a:ext uri="{FF2B5EF4-FFF2-40B4-BE49-F238E27FC236}">
                      <a16:creationId xmlns:a16="http://schemas.microsoft.com/office/drawing/2014/main" id="{9BAC3F83-64A6-FB36-597C-CF487A9A1DF2}"/>
                    </a:ext>
                  </a:extLst>
                </p:cNvPr>
                <p:cNvPicPr/>
                <p:nvPr/>
              </p:nvPicPr>
              <p:blipFill>
                <a:blip r:embed="rId231"/>
                <a:stretch>
                  <a:fillRect/>
                </a:stretch>
              </p:blipFill>
              <p:spPr>
                <a:xfrm>
                  <a:off x="10527537" y="5117322"/>
                  <a:ext cx="30744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 name="Ink 3">
                  <a:extLst>
                    <a:ext uri="{FF2B5EF4-FFF2-40B4-BE49-F238E27FC236}">
                      <a16:creationId xmlns:a16="http://schemas.microsoft.com/office/drawing/2014/main" id="{E6E335B0-4928-EB14-DE59-F87445C23E46}"/>
                    </a:ext>
                  </a:extLst>
                </p14:cNvPr>
                <p14:cNvContentPartPr/>
                <p14:nvPr/>
              </p14:nvContentPartPr>
              <p14:xfrm>
                <a:off x="618537" y="5191482"/>
                <a:ext cx="315720" cy="406440"/>
              </p14:xfrm>
            </p:contentPart>
          </mc:Choice>
          <mc:Fallback>
            <p:pic>
              <p:nvPicPr>
                <p:cNvPr id="4" name="Ink 3">
                  <a:extLst>
                    <a:ext uri="{FF2B5EF4-FFF2-40B4-BE49-F238E27FC236}">
                      <a16:creationId xmlns:a16="http://schemas.microsoft.com/office/drawing/2014/main" id="{E6E335B0-4928-EB14-DE59-F87445C23E46}"/>
                    </a:ext>
                  </a:extLst>
                </p:cNvPr>
                <p:cNvPicPr/>
                <p:nvPr/>
              </p:nvPicPr>
              <p:blipFill>
                <a:blip r:embed="rId233"/>
                <a:stretch>
                  <a:fillRect/>
                </a:stretch>
              </p:blipFill>
              <p:spPr>
                <a:xfrm>
                  <a:off x="609897" y="5182842"/>
                  <a:ext cx="33336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5" name="Ink 4">
                  <a:extLst>
                    <a:ext uri="{FF2B5EF4-FFF2-40B4-BE49-F238E27FC236}">
                      <a16:creationId xmlns:a16="http://schemas.microsoft.com/office/drawing/2014/main" id="{0076530B-4235-E6B9-F291-11C8BA10F9E7}"/>
                    </a:ext>
                  </a:extLst>
                </p14:cNvPr>
                <p14:cNvContentPartPr/>
                <p14:nvPr/>
              </p14:nvContentPartPr>
              <p14:xfrm>
                <a:off x="760017" y="5032362"/>
                <a:ext cx="558360" cy="402840"/>
              </p14:xfrm>
            </p:contentPart>
          </mc:Choice>
          <mc:Fallback>
            <p:pic>
              <p:nvPicPr>
                <p:cNvPr id="5" name="Ink 4">
                  <a:extLst>
                    <a:ext uri="{FF2B5EF4-FFF2-40B4-BE49-F238E27FC236}">
                      <a16:creationId xmlns:a16="http://schemas.microsoft.com/office/drawing/2014/main" id="{0076530B-4235-E6B9-F291-11C8BA10F9E7}"/>
                    </a:ext>
                  </a:extLst>
                </p:cNvPr>
                <p:cNvPicPr/>
                <p:nvPr/>
              </p:nvPicPr>
              <p:blipFill>
                <a:blip r:embed="rId235"/>
                <a:stretch>
                  <a:fillRect/>
                </a:stretch>
              </p:blipFill>
              <p:spPr>
                <a:xfrm>
                  <a:off x="751017" y="5023722"/>
                  <a:ext cx="57600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6" name="Ink 5">
                  <a:extLst>
                    <a:ext uri="{FF2B5EF4-FFF2-40B4-BE49-F238E27FC236}">
                      <a16:creationId xmlns:a16="http://schemas.microsoft.com/office/drawing/2014/main" id="{0636A408-1225-1C17-B930-323030B34E6D}"/>
                    </a:ext>
                  </a:extLst>
                </p14:cNvPr>
                <p14:cNvContentPartPr/>
                <p14:nvPr/>
              </p14:nvContentPartPr>
              <p14:xfrm>
                <a:off x="1449777" y="4988442"/>
                <a:ext cx="193320" cy="300960"/>
              </p14:xfrm>
            </p:contentPart>
          </mc:Choice>
          <mc:Fallback>
            <p:pic>
              <p:nvPicPr>
                <p:cNvPr id="6" name="Ink 5">
                  <a:extLst>
                    <a:ext uri="{FF2B5EF4-FFF2-40B4-BE49-F238E27FC236}">
                      <a16:creationId xmlns:a16="http://schemas.microsoft.com/office/drawing/2014/main" id="{0636A408-1225-1C17-B930-323030B34E6D}"/>
                    </a:ext>
                  </a:extLst>
                </p:cNvPr>
                <p:cNvPicPr/>
                <p:nvPr/>
              </p:nvPicPr>
              <p:blipFill>
                <a:blip r:embed="rId237"/>
                <a:stretch>
                  <a:fillRect/>
                </a:stretch>
              </p:blipFill>
              <p:spPr>
                <a:xfrm>
                  <a:off x="1441137" y="4979802"/>
                  <a:ext cx="21096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8" name="Ink 147">
                  <a:extLst>
                    <a:ext uri="{FF2B5EF4-FFF2-40B4-BE49-F238E27FC236}">
                      <a16:creationId xmlns:a16="http://schemas.microsoft.com/office/drawing/2014/main" id="{2C30883A-BCE5-18FE-FD32-26A88D031462}"/>
                    </a:ext>
                  </a:extLst>
                </p14:cNvPr>
                <p14:cNvContentPartPr/>
                <p14:nvPr/>
              </p14:nvContentPartPr>
              <p14:xfrm>
                <a:off x="741297" y="5712402"/>
                <a:ext cx="374040" cy="452880"/>
              </p14:xfrm>
            </p:contentPart>
          </mc:Choice>
          <mc:Fallback>
            <p:pic>
              <p:nvPicPr>
                <p:cNvPr id="148" name="Ink 147">
                  <a:extLst>
                    <a:ext uri="{FF2B5EF4-FFF2-40B4-BE49-F238E27FC236}">
                      <a16:creationId xmlns:a16="http://schemas.microsoft.com/office/drawing/2014/main" id="{2C30883A-BCE5-18FE-FD32-26A88D031462}"/>
                    </a:ext>
                  </a:extLst>
                </p:cNvPr>
                <p:cNvPicPr/>
                <p:nvPr/>
              </p:nvPicPr>
              <p:blipFill>
                <a:blip r:embed="rId239"/>
                <a:stretch>
                  <a:fillRect/>
                </a:stretch>
              </p:blipFill>
              <p:spPr>
                <a:xfrm>
                  <a:off x="732297" y="5703762"/>
                  <a:ext cx="39168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9" name="Ink 148">
                  <a:extLst>
                    <a:ext uri="{FF2B5EF4-FFF2-40B4-BE49-F238E27FC236}">
                      <a16:creationId xmlns:a16="http://schemas.microsoft.com/office/drawing/2014/main" id="{98F245FF-CC44-1ECC-A9C0-1A8D42BB5CB8}"/>
                    </a:ext>
                  </a:extLst>
                </p14:cNvPr>
                <p14:cNvContentPartPr/>
                <p14:nvPr/>
              </p14:nvContentPartPr>
              <p14:xfrm>
                <a:off x="1165737" y="5606562"/>
                <a:ext cx="346680" cy="369720"/>
              </p14:xfrm>
            </p:contentPart>
          </mc:Choice>
          <mc:Fallback>
            <p:pic>
              <p:nvPicPr>
                <p:cNvPr id="149" name="Ink 148">
                  <a:extLst>
                    <a:ext uri="{FF2B5EF4-FFF2-40B4-BE49-F238E27FC236}">
                      <a16:creationId xmlns:a16="http://schemas.microsoft.com/office/drawing/2014/main" id="{98F245FF-CC44-1ECC-A9C0-1A8D42BB5CB8}"/>
                    </a:ext>
                  </a:extLst>
                </p:cNvPr>
                <p:cNvPicPr/>
                <p:nvPr/>
              </p:nvPicPr>
              <p:blipFill>
                <a:blip r:embed="rId241"/>
                <a:stretch>
                  <a:fillRect/>
                </a:stretch>
              </p:blipFill>
              <p:spPr>
                <a:xfrm>
                  <a:off x="1156737" y="5597562"/>
                  <a:ext cx="36432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0" name="Ink 149">
                  <a:extLst>
                    <a:ext uri="{FF2B5EF4-FFF2-40B4-BE49-F238E27FC236}">
                      <a16:creationId xmlns:a16="http://schemas.microsoft.com/office/drawing/2014/main" id="{EAFCFF1A-FF24-7743-A49B-BD6515D7EE25}"/>
                    </a:ext>
                  </a:extLst>
                </p14:cNvPr>
                <p14:cNvContentPartPr/>
                <p14:nvPr/>
              </p14:nvContentPartPr>
              <p14:xfrm>
                <a:off x="1518897" y="5403882"/>
                <a:ext cx="280440" cy="426600"/>
              </p14:xfrm>
            </p:contentPart>
          </mc:Choice>
          <mc:Fallback>
            <p:pic>
              <p:nvPicPr>
                <p:cNvPr id="150" name="Ink 149">
                  <a:extLst>
                    <a:ext uri="{FF2B5EF4-FFF2-40B4-BE49-F238E27FC236}">
                      <a16:creationId xmlns:a16="http://schemas.microsoft.com/office/drawing/2014/main" id="{EAFCFF1A-FF24-7743-A49B-BD6515D7EE25}"/>
                    </a:ext>
                  </a:extLst>
                </p:cNvPr>
                <p:cNvPicPr/>
                <p:nvPr/>
              </p:nvPicPr>
              <p:blipFill>
                <a:blip r:embed="rId243"/>
                <a:stretch>
                  <a:fillRect/>
                </a:stretch>
              </p:blipFill>
              <p:spPr>
                <a:xfrm>
                  <a:off x="1509897" y="5394882"/>
                  <a:ext cx="29808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1" name="Ink 150">
                  <a:extLst>
                    <a:ext uri="{FF2B5EF4-FFF2-40B4-BE49-F238E27FC236}">
                      <a16:creationId xmlns:a16="http://schemas.microsoft.com/office/drawing/2014/main" id="{0D45C340-5CB8-833E-DDC5-0F71713B083E}"/>
                    </a:ext>
                  </a:extLst>
                </p14:cNvPr>
                <p14:cNvContentPartPr/>
                <p14:nvPr/>
              </p14:nvContentPartPr>
              <p14:xfrm>
                <a:off x="1043697" y="6248802"/>
                <a:ext cx="279360" cy="492480"/>
              </p14:xfrm>
            </p:contentPart>
          </mc:Choice>
          <mc:Fallback>
            <p:pic>
              <p:nvPicPr>
                <p:cNvPr id="151" name="Ink 150">
                  <a:extLst>
                    <a:ext uri="{FF2B5EF4-FFF2-40B4-BE49-F238E27FC236}">
                      <a16:creationId xmlns:a16="http://schemas.microsoft.com/office/drawing/2014/main" id="{0D45C340-5CB8-833E-DDC5-0F71713B083E}"/>
                    </a:ext>
                  </a:extLst>
                </p:cNvPr>
                <p:cNvPicPr/>
                <p:nvPr/>
              </p:nvPicPr>
              <p:blipFill>
                <a:blip r:embed="rId245"/>
                <a:stretch>
                  <a:fillRect/>
                </a:stretch>
              </p:blipFill>
              <p:spPr>
                <a:xfrm>
                  <a:off x="1034697" y="6239802"/>
                  <a:ext cx="29700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2" name="Ink 151">
                  <a:extLst>
                    <a:ext uri="{FF2B5EF4-FFF2-40B4-BE49-F238E27FC236}">
                      <a16:creationId xmlns:a16="http://schemas.microsoft.com/office/drawing/2014/main" id="{D19F4ED5-7051-3398-2747-C53E9AC3E5CD}"/>
                    </a:ext>
                  </a:extLst>
                </p14:cNvPr>
                <p14:cNvContentPartPr/>
                <p14:nvPr/>
              </p14:nvContentPartPr>
              <p14:xfrm>
                <a:off x="1397937" y="6406122"/>
                <a:ext cx="105840" cy="168120"/>
              </p14:xfrm>
            </p:contentPart>
          </mc:Choice>
          <mc:Fallback>
            <p:pic>
              <p:nvPicPr>
                <p:cNvPr id="152" name="Ink 151">
                  <a:extLst>
                    <a:ext uri="{FF2B5EF4-FFF2-40B4-BE49-F238E27FC236}">
                      <a16:creationId xmlns:a16="http://schemas.microsoft.com/office/drawing/2014/main" id="{D19F4ED5-7051-3398-2747-C53E9AC3E5CD}"/>
                    </a:ext>
                  </a:extLst>
                </p:cNvPr>
                <p:cNvPicPr/>
                <p:nvPr/>
              </p:nvPicPr>
              <p:blipFill>
                <a:blip r:embed="rId247"/>
                <a:stretch>
                  <a:fillRect/>
                </a:stretch>
              </p:blipFill>
              <p:spPr>
                <a:xfrm>
                  <a:off x="1389297" y="6397482"/>
                  <a:ext cx="12348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3" name="Ink 152">
                  <a:extLst>
                    <a:ext uri="{FF2B5EF4-FFF2-40B4-BE49-F238E27FC236}">
                      <a16:creationId xmlns:a16="http://schemas.microsoft.com/office/drawing/2014/main" id="{35DB1336-5FDB-4BDE-E602-ACE0DD5F2C5C}"/>
                    </a:ext>
                  </a:extLst>
                </p14:cNvPr>
                <p14:cNvContentPartPr/>
                <p14:nvPr/>
              </p14:nvContentPartPr>
              <p14:xfrm>
                <a:off x="1273377" y="6187602"/>
                <a:ext cx="93240" cy="450000"/>
              </p14:xfrm>
            </p:contentPart>
          </mc:Choice>
          <mc:Fallback>
            <p:pic>
              <p:nvPicPr>
                <p:cNvPr id="153" name="Ink 152">
                  <a:extLst>
                    <a:ext uri="{FF2B5EF4-FFF2-40B4-BE49-F238E27FC236}">
                      <a16:creationId xmlns:a16="http://schemas.microsoft.com/office/drawing/2014/main" id="{35DB1336-5FDB-4BDE-E602-ACE0DD5F2C5C}"/>
                    </a:ext>
                  </a:extLst>
                </p:cNvPr>
                <p:cNvPicPr/>
                <p:nvPr/>
              </p:nvPicPr>
              <p:blipFill>
                <a:blip r:embed="rId249"/>
                <a:stretch>
                  <a:fillRect/>
                </a:stretch>
              </p:blipFill>
              <p:spPr>
                <a:xfrm>
                  <a:off x="1264377" y="6178962"/>
                  <a:ext cx="11088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4" name="Ink 153">
                  <a:extLst>
                    <a:ext uri="{FF2B5EF4-FFF2-40B4-BE49-F238E27FC236}">
                      <a16:creationId xmlns:a16="http://schemas.microsoft.com/office/drawing/2014/main" id="{58CE8562-478F-6F45-E402-DDBA4AB400CB}"/>
                    </a:ext>
                  </a:extLst>
                </p14:cNvPr>
                <p14:cNvContentPartPr/>
                <p14:nvPr/>
              </p14:nvContentPartPr>
              <p14:xfrm>
                <a:off x="1362297" y="6259242"/>
                <a:ext cx="181080" cy="342360"/>
              </p14:xfrm>
            </p:contentPart>
          </mc:Choice>
          <mc:Fallback>
            <p:pic>
              <p:nvPicPr>
                <p:cNvPr id="154" name="Ink 153">
                  <a:extLst>
                    <a:ext uri="{FF2B5EF4-FFF2-40B4-BE49-F238E27FC236}">
                      <a16:creationId xmlns:a16="http://schemas.microsoft.com/office/drawing/2014/main" id="{58CE8562-478F-6F45-E402-DDBA4AB400CB}"/>
                    </a:ext>
                  </a:extLst>
                </p:cNvPr>
                <p:cNvPicPr/>
                <p:nvPr/>
              </p:nvPicPr>
              <p:blipFill>
                <a:blip r:embed="rId251"/>
                <a:stretch>
                  <a:fillRect/>
                </a:stretch>
              </p:blipFill>
              <p:spPr>
                <a:xfrm>
                  <a:off x="1353657" y="6250242"/>
                  <a:ext cx="19872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5" name="Ink 154">
                  <a:extLst>
                    <a:ext uri="{FF2B5EF4-FFF2-40B4-BE49-F238E27FC236}">
                      <a16:creationId xmlns:a16="http://schemas.microsoft.com/office/drawing/2014/main" id="{72393B03-D4A1-2BDA-C52C-E4A5D8D836FE}"/>
                    </a:ext>
                  </a:extLst>
                </p14:cNvPr>
                <p14:cNvContentPartPr/>
                <p14:nvPr/>
              </p14:nvContentPartPr>
              <p14:xfrm>
                <a:off x="1568937" y="6205242"/>
                <a:ext cx="277200" cy="352800"/>
              </p14:xfrm>
            </p:contentPart>
          </mc:Choice>
          <mc:Fallback>
            <p:pic>
              <p:nvPicPr>
                <p:cNvPr id="155" name="Ink 154">
                  <a:extLst>
                    <a:ext uri="{FF2B5EF4-FFF2-40B4-BE49-F238E27FC236}">
                      <a16:creationId xmlns:a16="http://schemas.microsoft.com/office/drawing/2014/main" id="{72393B03-D4A1-2BDA-C52C-E4A5D8D836FE}"/>
                    </a:ext>
                  </a:extLst>
                </p:cNvPr>
                <p:cNvPicPr/>
                <p:nvPr/>
              </p:nvPicPr>
              <p:blipFill>
                <a:blip r:embed="rId253"/>
                <a:stretch>
                  <a:fillRect/>
                </a:stretch>
              </p:blipFill>
              <p:spPr>
                <a:xfrm>
                  <a:off x="1560297" y="6196602"/>
                  <a:ext cx="29484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7" name="Ink 156">
                  <a:extLst>
                    <a:ext uri="{FF2B5EF4-FFF2-40B4-BE49-F238E27FC236}">
                      <a16:creationId xmlns:a16="http://schemas.microsoft.com/office/drawing/2014/main" id="{11536B29-01CF-0B78-2B93-73680B068D73}"/>
                    </a:ext>
                  </a:extLst>
                </p14:cNvPr>
                <p14:cNvContentPartPr/>
                <p14:nvPr/>
              </p14:nvContentPartPr>
              <p14:xfrm>
                <a:off x="2047737" y="6097602"/>
                <a:ext cx="227880" cy="193680"/>
              </p14:xfrm>
            </p:contentPart>
          </mc:Choice>
          <mc:Fallback>
            <p:pic>
              <p:nvPicPr>
                <p:cNvPr id="157" name="Ink 156">
                  <a:extLst>
                    <a:ext uri="{FF2B5EF4-FFF2-40B4-BE49-F238E27FC236}">
                      <a16:creationId xmlns:a16="http://schemas.microsoft.com/office/drawing/2014/main" id="{11536B29-01CF-0B78-2B93-73680B068D73}"/>
                    </a:ext>
                  </a:extLst>
                </p:cNvPr>
                <p:cNvPicPr/>
                <p:nvPr/>
              </p:nvPicPr>
              <p:blipFill>
                <a:blip r:embed="rId255"/>
                <a:stretch>
                  <a:fillRect/>
                </a:stretch>
              </p:blipFill>
              <p:spPr>
                <a:xfrm>
                  <a:off x="2038737" y="6088602"/>
                  <a:ext cx="2455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8" name="Ink 157">
                  <a:extLst>
                    <a:ext uri="{FF2B5EF4-FFF2-40B4-BE49-F238E27FC236}">
                      <a16:creationId xmlns:a16="http://schemas.microsoft.com/office/drawing/2014/main" id="{C3C0DA95-E984-8CD5-9693-A00D66B06B0F}"/>
                    </a:ext>
                  </a:extLst>
                </p14:cNvPr>
                <p14:cNvContentPartPr/>
                <p14:nvPr/>
              </p14:nvContentPartPr>
              <p14:xfrm>
                <a:off x="2237097" y="5993562"/>
                <a:ext cx="196200" cy="216720"/>
              </p14:xfrm>
            </p:contentPart>
          </mc:Choice>
          <mc:Fallback>
            <p:pic>
              <p:nvPicPr>
                <p:cNvPr id="158" name="Ink 157">
                  <a:extLst>
                    <a:ext uri="{FF2B5EF4-FFF2-40B4-BE49-F238E27FC236}">
                      <a16:creationId xmlns:a16="http://schemas.microsoft.com/office/drawing/2014/main" id="{C3C0DA95-E984-8CD5-9693-A00D66B06B0F}"/>
                    </a:ext>
                  </a:extLst>
                </p:cNvPr>
                <p:cNvPicPr/>
                <p:nvPr/>
              </p:nvPicPr>
              <p:blipFill>
                <a:blip r:embed="rId257"/>
                <a:stretch>
                  <a:fillRect/>
                </a:stretch>
              </p:blipFill>
              <p:spPr>
                <a:xfrm>
                  <a:off x="2228457" y="5984562"/>
                  <a:ext cx="2138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9" name="Ink 158">
                  <a:extLst>
                    <a:ext uri="{FF2B5EF4-FFF2-40B4-BE49-F238E27FC236}">
                      <a16:creationId xmlns:a16="http://schemas.microsoft.com/office/drawing/2014/main" id="{9A7FA5AF-CC65-CE73-CE59-8C435D7FD311}"/>
                    </a:ext>
                  </a:extLst>
                </p14:cNvPr>
                <p14:cNvContentPartPr/>
                <p14:nvPr/>
              </p14:nvContentPartPr>
              <p14:xfrm>
                <a:off x="2362377" y="5919042"/>
                <a:ext cx="250560" cy="231840"/>
              </p14:xfrm>
            </p:contentPart>
          </mc:Choice>
          <mc:Fallback>
            <p:pic>
              <p:nvPicPr>
                <p:cNvPr id="159" name="Ink 158">
                  <a:extLst>
                    <a:ext uri="{FF2B5EF4-FFF2-40B4-BE49-F238E27FC236}">
                      <a16:creationId xmlns:a16="http://schemas.microsoft.com/office/drawing/2014/main" id="{9A7FA5AF-CC65-CE73-CE59-8C435D7FD311}"/>
                    </a:ext>
                  </a:extLst>
                </p:cNvPr>
                <p:cNvPicPr/>
                <p:nvPr/>
              </p:nvPicPr>
              <p:blipFill>
                <a:blip r:embed="rId259"/>
                <a:stretch>
                  <a:fillRect/>
                </a:stretch>
              </p:blipFill>
              <p:spPr>
                <a:xfrm>
                  <a:off x="2353737" y="5910402"/>
                  <a:ext cx="2682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0" name="Ink 159">
                  <a:extLst>
                    <a:ext uri="{FF2B5EF4-FFF2-40B4-BE49-F238E27FC236}">
                      <a16:creationId xmlns:a16="http://schemas.microsoft.com/office/drawing/2014/main" id="{52C6CE42-0AB3-E8FD-4F04-034D9E81E2E0}"/>
                    </a:ext>
                  </a:extLst>
                </p14:cNvPr>
                <p14:cNvContentPartPr/>
                <p14:nvPr/>
              </p14:nvContentPartPr>
              <p14:xfrm>
                <a:off x="2610417" y="5767482"/>
                <a:ext cx="379440" cy="258480"/>
              </p14:xfrm>
            </p:contentPart>
          </mc:Choice>
          <mc:Fallback>
            <p:pic>
              <p:nvPicPr>
                <p:cNvPr id="160" name="Ink 159">
                  <a:extLst>
                    <a:ext uri="{FF2B5EF4-FFF2-40B4-BE49-F238E27FC236}">
                      <a16:creationId xmlns:a16="http://schemas.microsoft.com/office/drawing/2014/main" id="{52C6CE42-0AB3-E8FD-4F04-034D9E81E2E0}"/>
                    </a:ext>
                  </a:extLst>
                </p:cNvPr>
                <p:cNvPicPr/>
                <p:nvPr/>
              </p:nvPicPr>
              <p:blipFill>
                <a:blip r:embed="rId261"/>
                <a:stretch>
                  <a:fillRect/>
                </a:stretch>
              </p:blipFill>
              <p:spPr>
                <a:xfrm>
                  <a:off x="2601777" y="5758482"/>
                  <a:ext cx="39708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1" name="Ink 160">
                  <a:extLst>
                    <a:ext uri="{FF2B5EF4-FFF2-40B4-BE49-F238E27FC236}">
                      <a16:creationId xmlns:a16="http://schemas.microsoft.com/office/drawing/2014/main" id="{EA7AEF5E-1988-03EB-CCB9-92FAFCE7E491}"/>
                    </a:ext>
                  </a:extLst>
                </p14:cNvPr>
                <p14:cNvContentPartPr/>
                <p14:nvPr/>
              </p14:nvContentPartPr>
              <p14:xfrm>
                <a:off x="203817" y="5548602"/>
                <a:ext cx="188640" cy="90000"/>
              </p14:xfrm>
            </p:contentPart>
          </mc:Choice>
          <mc:Fallback>
            <p:pic>
              <p:nvPicPr>
                <p:cNvPr id="161" name="Ink 160">
                  <a:extLst>
                    <a:ext uri="{FF2B5EF4-FFF2-40B4-BE49-F238E27FC236}">
                      <a16:creationId xmlns:a16="http://schemas.microsoft.com/office/drawing/2014/main" id="{EA7AEF5E-1988-03EB-CCB9-92FAFCE7E491}"/>
                    </a:ext>
                  </a:extLst>
                </p:cNvPr>
                <p:cNvPicPr/>
                <p:nvPr/>
              </p:nvPicPr>
              <p:blipFill>
                <a:blip r:embed="rId263"/>
                <a:stretch>
                  <a:fillRect/>
                </a:stretch>
              </p:blipFill>
              <p:spPr>
                <a:xfrm>
                  <a:off x="194817" y="5539962"/>
                  <a:ext cx="2062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2" name="Ink 161">
                  <a:extLst>
                    <a:ext uri="{FF2B5EF4-FFF2-40B4-BE49-F238E27FC236}">
                      <a16:creationId xmlns:a16="http://schemas.microsoft.com/office/drawing/2014/main" id="{D9B8F71D-40B8-A6CD-72FD-B667F524A9D7}"/>
                    </a:ext>
                  </a:extLst>
                </p14:cNvPr>
                <p14:cNvContentPartPr/>
                <p14:nvPr/>
              </p14:nvContentPartPr>
              <p14:xfrm>
                <a:off x="450417" y="6174282"/>
                <a:ext cx="123840" cy="81000"/>
              </p14:xfrm>
            </p:contentPart>
          </mc:Choice>
          <mc:Fallback>
            <p:pic>
              <p:nvPicPr>
                <p:cNvPr id="162" name="Ink 161">
                  <a:extLst>
                    <a:ext uri="{FF2B5EF4-FFF2-40B4-BE49-F238E27FC236}">
                      <a16:creationId xmlns:a16="http://schemas.microsoft.com/office/drawing/2014/main" id="{D9B8F71D-40B8-A6CD-72FD-B667F524A9D7}"/>
                    </a:ext>
                  </a:extLst>
                </p:cNvPr>
                <p:cNvPicPr/>
                <p:nvPr/>
              </p:nvPicPr>
              <p:blipFill>
                <a:blip r:embed="rId265"/>
                <a:stretch>
                  <a:fillRect/>
                </a:stretch>
              </p:blipFill>
              <p:spPr>
                <a:xfrm>
                  <a:off x="441777" y="6165282"/>
                  <a:ext cx="1414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3" name="Ink 162">
                  <a:extLst>
                    <a:ext uri="{FF2B5EF4-FFF2-40B4-BE49-F238E27FC236}">
                      <a16:creationId xmlns:a16="http://schemas.microsoft.com/office/drawing/2014/main" id="{DC9C5E93-ABFA-8834-31C5-96401D3D4FC1}"/>
                    </a:ext>
                  </a:extLst>
                </p14:cNvPr>
                <p14:cNvContentPartPr/>
                <p14:nvPr/>
              </p14:nvContentPartPr>
              <p14:xfrm>
                <a:off x="602697" y="6644082"/>
                <a:ext cx="192600" cy="88200"/>
              </p14:xfrm>
            </p:contentPart>
          </mc:Choice>
          <mc:Fallback>
            <p:pic>
              <p:nvPicPr>
                <p:cNvPr id="163" name="Ink 162">
                  <a:extLst>
                    <a:ext uri="{FF2B5EF4-FFF2-40B4-BE49-F238E27FC236}">
                      <a16:creationId xmlns:a16="http://schemas.microsoft.com/office/drawing/2014/main" id="{DC9C5E93-ABFA-8834-31C5-96401D3D4FC1}"/>
                    </a:ext>
                  </a:extLst>
                </p:cNvPr>
                <p:cNvPicPr/>
                <p:nvPr/>
              </p:nvPicPr>
              <p:blipFill>
                <a:blip r:embed="rId267"/>
                <a:stretch>
                  <a:fillRect/>
                </a:stretch>
              </p:blipFill>
              <p:spPr>
                <a:xfrm>
                  <a:off x="593697" y="6635082"/>
                  <a:ext cx="2102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5" name="Ink 164">
                  <a:extLst>
                    <a:ext uri="{FF2B5EF4-FFF2-40B4-BE49-F238E27FC236}">
                      <a16:creationId xmlns:a16="http://schemas.microsoft.com/office/drawing/2014/main" id="{0B39F422-9A03-124A-B1D1-3A906F3FC92B}"/>
                    </a:ext>
                  </a:extLst>
                </p14:cNvPr>
                <p14:cNvContentPartPr/>
                <p14:nvPr/>
              </p14:nvContentPartPr>
              <p14:xfrm>
                <a:off x="4637937" y="2366922"/>
                <a:ext cx="105840" cy="285480"/>
              </p14:xfrm>
            </p:contentPart>
          </mc:Choice>
          <mc:Fallback>
            <p:pic>
              <p:nvPicPr>
                <p:cNvPr id="165" name="Ink 164">
                  <a:extLst>
                    <a:ext uri="{FF2B5EF4-FFF2-40B4-BE49-F238E27FC236}">
                      <a16:creationId xmlns:a16="http://schemas.microsoft.com/office/drawing/2014/main" id="{0B39F422-9A03-124A-B1D1-3A906F3FC92B}"/>
                    </a:ext>
                  </a:extLst>
                </p:cNvPr>
                <p:cNvPicPr/>
                <p:nvPr/>
              </p:nvPicPr>
              <p:blipFill>
                <a:blip r:embed="rId269"/>
                <a:stretch>
                  <a:fillRect/>
                </a:stretch>
              </p:blipFill>
              <p:spPr>
                <a:xfrm>
                  <a:off x="4629297" y="2358282"/>
                  <a:ext cx="12348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6" name="Ink 165">
                  <a:extLst>
                    <a:ext uri="{FF2B5EF4-FFF2-40B4-BE49-F238E27FC236}">
                      <a16:creationId xmlns:a16="http://schemas.microsoft.com/office/drawing/2014/main" id="{DD194D3E-3002-4A57-64EC-4884F37CA259}"/>
                    </a:ext>
                  </a:extLst>
                </p14:cNvPr>
                <p14:cNvContentPartPr/>
                <p14:nvPr/>
              </p14:nvContentPartPr>
              <p14:xfrm>
                <a:off x="8976657" y="443082"/>
                <a:ext cx="232920" cy="365040"/>
              </p14:xfrm>
            </p:contentPart>
          </mc:Choice>
          <mc:Fallback>
            <p:pic>
              <p:nvPicPr>
                <p:cNvPr id="166" name="Ink 165">
                  <a:extLst>
                    <a:ext uri="{FF2B5EF4-FFF2-40B4-BE49-F238E27FC236}">
                      <a16:creationId xmlns:a16="http://schemas.microsoft.com/office/drawing/2014/main" id="{DD194D3E-3002-4A57-64EC-4884F37CA259}"/>
                    </a:ext>
                  </a:extLst>
                </p:cNvPr>
                <p:cNvPicPr/>
                <p:nvPr/>
              </p:nvPicPr>
              <p:blipFill>
                <a:blip r:embed="rId271"/>
                <a:stretch>
                  <a:fillRect/>
                </a:stretch>
              </p:blipFill>
              <p:spPr>
                <a:xfrm>
                  <a:off x="8968017" y="434442"/>
                  <a:ext cx="25056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7" name="Ink 166">
                  <a:extLst>
                    <a:ext uri="{FF2B5EF4-FFF2-40B4-BE49-F238E27FC236}">
                      <a16:creationId xmlns:a16="http://schemas.microsoft.com/office/drawing/2014/main" id="{FF67A37F-FEB7-868C-8896-3097AC381A56}"/>
                    </a:ext>
                  </a:extLst>
                </p14:cNvPr>
                <p14:cNvContentPartPr/>
                <p14:nvPr/>
              </p14:nvContentPartPr>
              <p14:xfrm>
                <a:off x="9319377" y="468282"/>
                <a:ext cx="329400" cy="332280"/>
              </p14:xfrm>
            </p:contentPart>
          </mc:Choice>
          <mc:Fallback>
            <p:pic>
              <p:nvPicPr>
                <p:cNvPr id="167" name="Ink 166">
                  <a:extLst>
                    <a:ext uri="{FF2B5EF4-FFF2-40B4-BE49-F238E27FC236}">
                      <a16:creationId xmlns:a16="http://schemas.microsoft.com/office/drawing/2014/main" id="{FF67A37F-FEB7-868C-8896-3097AC381A56}"/>
                    </a:ext>
                  </a:extLst>
                </p:cNvPr>
                <p:cNvPicPr/>
                <p:nvPr/>
              </p:nvPicPr>
              <p:blipFill>
                <a:blip r:embed="rId273"/>
                <a:stretch>
                  <a:fillRect/>
                </a:stretch>
              </p:blipFill>
              <p:spPr>
                <a:xfrm>
                  <a:off x="9310737" y="459282"/>
                  <a:ext cx="34704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8" name="Ink 167">
                  <a:extLst>
                    <a:ext uri="{FF2B5EF4-FFF2-40B4-BE49-F238E27FC236}">
                      <a16:creationId xmlns:a16="http://schemas.microsoft.com/office/drawing/2014/main" id="{7BD8B6C5-5C57-79EA-D35E-05207EE55051}"/>
                    </a:ext>
                  </a:extLst>
                </p14:cNvPr>
                <p14:cNvContentPartPr/>
                <p14:nvPr/>
              </p14:nvContentPartPr>
              <p14:xfrm>
                <a:off x="8559057" y="243642"/>
                <a:ext cx="1262520" cy="887040"/>
              </p14:xfrm>
            </p:contentPart>
          </mc:Choice>
          <mc:Fallback>
            <p:pic>
              <p:nvPicPr>
                <p:cNvPr id="168" name="Ink 167">
                  <a:extLst>
                    <a:ext uri="{FF2B5EF4-FFF2-40B4-BE49-F238E27FC236}">
                      <a16:creationId xmlns:a16="http://schemas.microsoft.com/office/drawing/2014/main" id="{7BD8B6C5-5C57-79EA-D35E-05207EE55051}"/>
                    </a:ext>
                  </a:extLst>
                </p:cNvPr>
                <p:cNvPicPr/>
                <p:nvPr/>
              </p:nvPicPr>
              <p:blipFill>
                <a:blip r:embed="rId275"/>
                <a:stretch>
                  <a:fillRect/>
                </a:stretch>
              </p:blipFill>
              <p:spPr>
                <a:xfrm>
                  <a:off x="8550057" y="234642"/>
                  <a:ext cx="1280160" cy="9046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0" name="Ink 169">
                  <a:extLst>
                    <a:ext uri="{FF2B5EF4-FFF2-40B4-BE49-F238E27FC236}">
                      <a16:creationId xmlns:a16="http://schemas.microsoft.com/office/drawing/2014/main" id="{C44ED89E-3D15-A41B-5CCD-93D5D4064CBC}"/>
                    </a:ext>
                  </a:extLst>
                </p14:cNvPr>
                <p14:cNvContentPartPr/>
                <p14:nvPr/>
              </p14:nvContentPartPr>
              <p14:xfrm>
                <a:off x="10451937" y="490242"/>
                <a:ext cx="350640" cy="364680"/>
              </p14:xfrm>
            </p:contentPart>
          </mc:Choice>
          <mc:Fallback>
            <p:pic>
              <p:nvPicPr>
                <p:cNvPr id="170" name="Ink 169">
                  <a:extLst>
                    <a:ext uri="{FF2B5EF4-FFF2-40B4-BE49-F238E27FC236}">
                      <a16:creationId xmlns:a16="http://schemas.microsoft.com/office/drawing/2014/main" id="{C44ED89E-3D15-A41B-5CCD-93D5D4064CBC}"/>
                    </a:ext>
                  </a:extLst>
                </p:cNvPr>
                <p:cNvPicPr/>
                <p:nvPr/>
              </p:nvPicPr>
              <p:blipFill>
                <a:blip r:embed="rId277"/>
                <a:stretch>
                  <a:fillRect/>
                </a:stretch>
              </p:blipFill>
              <p:spPr>
                <a:xfrm>
                  <a:off x="10443297" y="481602"/>
                  <a:ext cx="36828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1" name="Ink 170">
                  <a:extLst>
                    <a:ext uri="{FF2B5EF4-FFF2-40B4-BE49-F238E27FC236}">
                      <a16:creationId xmlns:a16="http://schemas.microsoft.com/office/drawing/2014/main" id="{75722D8A-A021-6B8D-DD66-82A58E130EA7}"/>
                    </a:ext>
                  </a:extLst>
                </p14:cNvPr>
                <p14:cNvContentPartPr/>
                <p14:nvPr/>
              </p14:nvContentPartPr>
              <p14:xfrm>
                <a:off x="10819857" y="537402"/>
                <a:ext cx="246240" cy="263880"/>
              </p14:xfrm>
            </p:contentPart>
          </mc:Choice>
          <mc:Fallback>
            <p:pic>
              <p:nvPicPr>
                <p:cNvPr id="171" name="Ink 170">
                  <a:extLst>
                    <a:ext uri="{FF2B5EF4-FFF2-40B4-BE49-F238E27FC236}">
                      <a16:creationId xmlns:a16="http://schemas.microsoft.com/office/drawing/2014/main" id="{75722D8A-A021-6B8D-DD66-82A58E130EA7}"/>
                    </a:ext>
                  </a:extLst>
                </p:cNvPr>
                <p:cNvPicPr/>
                <p:nvPr/>
              </p:nvPicPr>
              <p:blipFill>
                <a:blip r:embed="rId279"/>
                <a:stretch>
                  <a:fillRect/>
                </a:stretch>
              </p:blipFill>
              <p:spPr>
                <a:xfrm>
                  <a:off x="10810857" y="528762"/>
                  <a:ext cx="2638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2" name="Ink 171">
                  <a:extLst>
                    <a:ext uri="{FF2B5EF4-FFF2-40B4-BE49-F238E27FC236}">
                      <a16:creationId xmlns:a16="http://schemas.microsoft.com/office/drawing/2014/main" id="{757EC1E0-B8D8-C70F-13B9-2D3868987136}"/>
                    </a:ext>
                  </a:extLst>
                </p14:cNvPr>
                <p14:cNvContentPartPr/>
                <p14:nvPr/>
              </p14:nvContentPartPr>
              <p14:xfrm>
                <a:off x="11149617" y="569082"/>
                <a:ext cx="207360" cy="245160"/>
              </p14:xfrm>
            </p:contentPart>
          </mc:Choice>
          <mc:Fallback>
            <p:pic>
              <p:nvPicPr>
                <p:cNvPr id="172" name="Ink 171">
                  <a:extLst>
                    <a:ext uri="{FF2B5EF4-FFF2-40B4-BE49-F238E27FC236}">
                      <a16:creationId xmlns:a16="http://schemas.microsoft.com/office/drawing/2014/main" id="{757EC1E0-B8D8-C70F-13B9-2D3868987136}"/>
                    </a:ext>
                  </a:extLst>
                </p:cNvPr>
                <p:cNvPicPr/>
                <p:nvPr/>
              </p:nvPicPr>
              <p:blipFill>
                <a:blip r:embed="rId281"/>
                <a:stretch>
                  <a:fillRect/>
                </a:stretch>
              </p:blipFill>
              <p:spPr>
                <a:xfrm>
                  <a:off x="11140977" y="560442"/>
                  <a:ext cx="2250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3" name="Ink 172">
                  <a:extLst>
                    <a:ext uri="{FF2B5EF4-FFF2-40B4-BE49-F238E27FC236}">
                      <a16:creationId xmlns:a16="http://schemas.microsoft.com/office/drawing/2014/main" id="{78EEF102-75CB-3DA9-AC69-7FE56D6A8325}"/>
                    </a:ext>
                  </a:extLst>
                </p14:cNvPr>
                <p14:cNvContentPartPr/>
                <p14:nvPr/>
              </p14:nvContentPartPr>
              <p14:xfrm>
                <a:off x="10137297" y="165522"/>
                <a:ext cx="1546560" cy="1068120"/>
              </p14:xfrm>
            </p:contentPart>
          </mc:Choice>
          <mc:Fallback>
            <p:pic>
              <p:nvPicPr>
                <p:cNvPr id="173" name="Ink 172">
                  <a:extLst>
                    <a:ext uri="{FF2B5EF4-FFF2-40B4-BE49-F238E27FC236}">
                      <a16:creationId xmlns:a16="http://schemas.microsoft.com/office/drawing/2014/main" id="{78EEF102-75CB-3DA9-AC69-7FE56D6A8325}"/>
                    </a:ext>
                  </a:extLst>
                </p:cNvPr>
                <p:cNvPicPr/>
                <p:nvPr/>
              </p:nvPicPr>
              <p:blipFill>
                <a:blip r:embed="rId283"/>
                <a:stretch>
                  <a:fillRect/>
                </a:stretch>
              </p:blipFill>
              <p:spPr>
                <a:xfrm>
                  <a:off x="10128657" y="156882"/>
                  <a:ext cx="1564200" cy="10857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4" name="Ink 173">
                  <a:extLst>
                    <a:ext uri="{FF2B5EF4-FFF2-40B4-BE49-F238E27FC236}">
                      <a16:creationId xmlns:a16="http://schemas.microsoft.com/office/drawing/2014/main" id="{A84AADB6-409F-4908-485B-22CD9FAD0593}"/>
                    </a:ext>
                  </a:extLst>
                </p14:cNvPr>
                <p14:cNvContentPartPr/>
                <p14:nvPr/>
              </p14:nvContentPartPr>
              <p14:xfrm>
                <a:off x="9517377" y="1331202"/>
                <a:ext cx="297000" cy="279720"/>
              </p14:xfrm>
            </p:contentPart>
          </mc:Choice>
          <mc:Fallback>
            <p:pic>
              <p:nvPicPr>
                <p:cNvPr id="174" name="Ink 173">
                  <a:extLst>
                    <a:ext uri="{FF2B5EF4-FFF2-40B4-BE49-F238E27FC236}">
                      <a16:creationId xmlns:a16="http://schemas.microsoft.com/office/drawing/2014/main" id="{A84AADB6-409F-4908-485B-22CD9FAD0593}"/>
                    </a:ext>
                  </a:extLst>
                </p:cNvPr>
                <p:cNvPicPr/>
                <p:nvPr/>
              </p:nvPicPr>
              <p:blipFill>
                <a:blip r:embed="rId285"/>
                <a:stretch>
                  <a:fillRect/>
                </a:stretch>
              </p:blipFill>
              <p:spPr>
                <a:xfrm>
                  <a:off x="9508737" y="1322562"/>
                  <a:ext cx="3146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5" name="Ink 174">
                  <a:extLst>
                    <a:ext uri="{FF2B5EF4-FFF2-40B4-BE49-F238E27FC236}">
                      <a16:creationId xmlns:a16="http://schemas.microsoft.com/office/drawing/2014/main" id="{D2F7ED1E-AD79-7F87-5210-4DB9B01A322A}"/>
                    </a:ext>
                  </a:extLst>
                </p14:cNvPr>
                <p14:cNvContentPartPr/>
                <p14:nvPr/>
              </p14:nvContentPartPr>
              <p14:xfrm>
                <a:off x="9865857" y="1349922"/>
                <a:ext cx="225000" cy="304560"/>
              </p14:xfrm>
            </p:contentPart>
          </mc:Choice>
          <mc:Fallback>
            <p:pic>
              <p:nvPicPr>
                <p:cNvPr id="175" name="Ink 174">
                  <a:extLst>
                    <a:ext uri="{FF2B5EF4-FFF2-40B4-BE49-F238E27FC236}">
                      <a16:creationId xmlns:a16="http://schemas.microsoft.com/office/drawing/2014/main" id="{D2F7ED1E-AD79-7F87-5210-4DB9B01A322A}"/>
                    </a:ext>
                  </a:extLst>
                </p:cNvPr>
                <p:cNvPicPr/>
                <p:nvPr/>
              </p:nvPicPr>
              <p:blipFill>
                <a:blip r:embed="rId287"/>
                <a:stretch>
                  <a:fillRect/>
                </a:stretch>
              </p:blipFill>
              <p:spPr>
                <a:xfrm>
                  <a:off x="9857217" y="1341282"/>
                  <a:ext cx="24264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6" name="Ink 175">
                  <a:extLst>
                    <a:ext uri="{FF2B5EF4-FFF2-40B4-BE49-F238E27FC236}">
                      <a16:creationId xmlns:a16="http://schemas.microsoft.com/office/drawing/2014/main" id="{6CB2D8AD-DCFF-8FE4-FAE7-F649C6542128}"/>
                    </a:ext>
                  </a:extLst>
                </p14:cNvPr>
                <p14:cNvContentPartPr/>
                <p14:nvPr/>
              </p14:nvContentPartPr>
              <p14:xfrm>
                <a:off x="9308577" y="1075602"/>
                <a:ext cx="1202040" cy="873360"/>
              </p14:xfrm>
            </p:contentPart>
          </mc:Choice>
          <mc:Fallback>
            <p:pic>
              <p:nvPicPr>
                <p:cNvPr id="176" name="Ink 175">
                  <a:extLst>
                    <a:ext uri="{FF2B5EF4-FFF2-40B4-BE49-F238E27FC236}">
                      <a16:creationId xmlns:a16="http://schemas.microsoft.com/office/drawing/2014/main" id="{6CB2D8AD-DCFF-8FE4-FAE7-F649C6542128}"/>
                    </a:ext>
                  </a:extLst>
                </p:cNvPr>
                <p:cNvPicPr/>
                <p:nvPr/>
              </p:nvPicPr>
              <p:blipFill>
                <a:blip r:embed="rId289"/>
                <a:stretch>
                  <a:fillRect/>
                </a:stretch>
              </p:blipFill>
              <p:spPr>
                <a:xfrm>
                  <a:off x="9299937" y="1066962"/>
                  <a:ext cx="1219680" cy="8910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7" name="Ink 176">
                  <a:extLst>
                    <a:ext uri="{FF2B5EF4-FFF2-40B4-BE49-F238E27FC236}">
                      <a16:creationId xmlns:a16="http://schemas.microsoft.com/office/drawing/2014/main" id="{625E1A7B-EC18-04AD-1C38-966570849CB2}"/>
                    </a:ext>
                  </a:extLst>
                </p14:cNvPr>
                <p14:cNvContentPartPr/>
                <p14:nvPr/>
              </p14:nvContentPartPr>
              <p14:xfrm>
                <a:off x="10941537" y="1548282"/>
                <a:ext cx="525240" cy="278640"/>
              </p14:xfrm>
            </p:contentPart>
          </mc:Choice>
          <mc:Fallback>
            <p:pic>
              <p:nvPicPr>
                <p:cNvPr id="177" name="Ink 176">
                  <a:extLst>
                    <a:ext uri="{FF2B5EF4-FFF2-40B4-BE49-F238E27FC236}">
                      <a16:creationId xmlns:a16="http://schemas.microsoft.com/office/drawing/2014/main" id="{625E1A7B-EC18-04AD-1C38-966570849CB2}"/>
                    </a:ext>
                  </a:extLst>
                </p:cNvPr>
                <p:cNvPicPr/>
                <p:nvPr/>
              </p:nvPicPr>
              <p:blipFill>
                <a:blip r:embed="rId291"/>
                <a:stretch>
                  <a:fillRect/>
                </a:stretch>
              </p:blipFill>
              <p:spPr>
                <a:xfrm>
                  <a:off x="10932537" y="1539282"/>
                  <a:ext cx="54288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8" name="Ink 177">
                  <a:extLst>
                    <a:ext uri="{FF2B5EF4-FFF2-40B4-BE49-F238E27FC236}">
                      <a16:creationId xmlns:a16="http://schemas.microsoft.com/office/drawing/2014/main" id="{64035E12-25CF-4C3E-70B1-2D3A25D13A89}"/>
                    </a:ext>
                  </a:extLst>
                </p14:cNvPr>
                <p14:cNvContentPartPr/>
                <p14:nvPr/>
              </p14:nvContentPartPr>
              <p14:xfrm>
                <a:off x="11522217" y="1547922"/>
                <a:ext cx="314280" cy="263520"/>
              </p14:xfrm>
            </p:contentPart>
          </mc:Choice>
          <mc:Fallback>
            <p:pic>
              <p:nvPicPr>
                <p:cNvPr id="178" name="Ink 177">
                  <a:extLst>
                    <a:ext uri="{FF2B5EF4-FFF2-40B4-BE49-F238E27FC236}">
                      <a16:creationId xmlns:a16="http://schemas.microsoft.com/office/drawing/2014/main" id="{64035E12-25CF-4C3E-70B1-2D3A25D13A89}"/>
                    </a:ext>
                  </a:extLst>
                </p:cNvPr>
                <p:cNvPicPr/>
                <p:nvPr/>
              </p:nvPicPr>
              <p:blipFill>
                <a:blip r:embed="rId293"/>
                <a:stretch>
                  <a:fillRect/>
                </a:stretch>
              </p:blipFill>
              <p:spPr>
                <a:xfrm>
                  <a:off x="11513217" y="1538922"/>
                  <a:ext cx="33192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9" name="Ink 178">
                  <a:extLst>
                    <a:ext uri="{FF2B5EF4-FFF2-40B4-BE49-F238E27FC236}">
                      <a16:creationId xmlns:a16="http://schemas.microsoft.com/office/drawing/2014/main" id="{011E6B51-C8A4-F0D5-BEE8-FC1BD9427345}"/>
                    </a:ext>
                  </a:extLst>
                </p14:cNvPr>
                <p14:cNvContentPartPr/>
                <p14:nvPr/>
              </p14:nvContentPartPr>
              <p14:xfrm>
                <a:off x="10912377" y="1283322"/>
                <a:ext cx="1230120" cy="807120"/>
              </p14:xfrm>
            </p:contentPart>
          </mc:Choice>
          <mc:Fallback>
            <p:pic>
              <p:nvPicPr>
                <p:cNvPr id="179" name="Ink 178">
                  <a:extLst>
                    <a:ext uri="{FF2B5EF4-FFF2-40B4-BE49-F238E27FC236}">
                      <a16:creationId xmlns:a16="http://schemas.microsoft.com/office/drawing/2014/main" id="{011E6B51-C8A4-F0D5-BEE8-FC1BD9427345}"/>
                    </a:ext>
                  </a:extLst>
                </p:cNvPr>
                <p:cNvPicPr/>
                <p:nvPr/>
              </p:nvPicPr>
              <p:blipFill>
                <a:blip r:embed="rId295"/>
                <a:stretch>
                  <a:fillRect/>
                </a:stretch>
              </p:blipFill>
              <p:spPr>
                <a:xfrm>
                  <a:off x="10903377" y="1274322"/>
                  <a:ext cx="1247760" cy="8247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2" name="Ink 181">
                  <a:extLst>
                    <a:ext uri="{FF2B5EF4-FFF2-40B4-BE49-F238E27FC236}">
                      <a16:creationId xmlns:a16="http://schemas.microsoft.com/office/drawing/2014/main" id="{C90C4036-AC7C-E132-BF15-BEDF2B1D919D}"/>
                    </a:ext>
                  </a:extLst>
                </p14:cNvPr>
                <p14:cNvContentPartPr/>
                <p14:nvPr/>
              </p14:nvContentPartPr>
              <p14:xfrm>
                <a:off x="6827457" y="278922"/>
                <a:ext cx="214200" cy="310320"/>
              </p14:xfrm>
            </p:contentPart>
          </mc:Choice>
          <mc:Fallback>
            <p:pic>
              <p:nvPicPr>
                <p:cNvPr id="182" name="Ink 181">
                  <a:extLst>
                    <a:ext uri="{FF2B5EF4-FFF2-40B4-BE49-F238E27FC236}">
                      <a16:creationId xmlns:a16="http://schemas.microsoft.com/office/drawing/2014/main" id="{C90C4036-AC7C-E132-BF15-BEDF2B1D919D}"/>
                    </a:ext>
                  </a:extLst>
                </p:cNvPr>
                <p:cNvPicPr/>
                <p:nvPr/>
              </p:nvPicPr>
              <p:blipFill>
                <a:blip r:embed="rId297"/>
                <a:stretch>
                  <a:fillRect/>
                </a:stretch>
              </p:blipFill>
              <p:spPr>
                <a:xfrm>
                  <a:off x="6818457" y="269922"/>
                  <a:ext cx="23184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3" name="Ink 182">
                  <a:extLst>
                    <a:ext uri="{FF2B5EF4-FFF2-40B4-BE49-F238E27FC236}">
                      <a16:creationId xmlns:a16="http://schemas.microsoft.com/office/drawing/2014/main" id="{163DD6BA-DBB9-5C8D-8117-BC616A7B60FB}"/>
                    </a:ext>
                  </a:extLst>
                </p14:cNvPr>
                <p14:cNvContentPartPr/>
                <p14:nvPr/>
              </p14:nvContentPartPr>
              <p14:xfrm>
                <a:off x="7102857" y="184602"/>
                <a:ext cx="303840" cy="385560"/>
              </p14:xfrm>
            </p:contentPart>
          </mc:Choice>
          <mc:Fallback>
            <p:pic>
              <p:nvPicPr>
                <p:cNvPr id="183" name="Ink 182">
                  <a:extLst>
                    <a:ext uri="{FF2B5EF4-FFF2-40B4-BE49-F238E27FC236}">
                      <a16:creationId xmlns:a16="http://schemas.microsoft.com/office/drawing/2014/main" id="{163DD6BA-DBB9-5C8D-8117-BC616A7B60FB}"/>
                    </a:ext>
                  </a:extLst>
                </p:cNvPr>
                <p:cNvPicPr/>
                <p:nvPr/>
              </p:nvPicPr>
              <p:blipFill>
                <a:blip r:embed="rId299"/>
                <a:stretch>
                  <a:fillRect/>
                </a:stretch>
              </p:blipFill>
              <p:spPr>
                <a:xfrm>
                  <a:off x="7094217" y="175602"/>
                  <a:ext cx="32148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4" name="Ink 183">
                  <a:extLst>
                    <a:ext uri="{FF2B5EF4-FFF2-40B4-BE49-F238E27FC236}">
                      <a16:creationId xmlns:a16="http://schemas.microsoft.com/office/drawing/2014/main" id="{01C00393-A3F0-C6BD-CD7A-A443A7DD03BD}"/>
                    </a:ext>
                  </a:extLst>
                </p14:cNvPr>
                <p14:cNvContentPartPr/>
                <p14:nvPr/>
              </p14:nvContentPartPr>
              <p14:xfrm>
                <a:off x="7197537" y="404202"/>
                <a:ext cx="177120" cy="5760"/>
              </p14:xfrm>
            </p:contentPart>
          </mc:Choice>
          <mc:Fallback>
            <p:pic>
              <p:nvPicPr>
                <p:cNvPr id="184" name="Ink 183">
                  <a:extLst>
                    <a:ext uri="{FF2B5EF4-FFF2-40B4-BE49-F238E27FC236}">
                      <a16:creationId xmlns:a16="http://schemas.microsoft.com/office/drawing/2014/main" id="{01C00393-A3F0-C6BD-CD7A-A443A7DD03BD}"/>
                    </a:ext>
                  </a:extLst>
                </p:cNvPr>
                <p:cNvPicPr/>
                <p:nvPr/>
              </p:nvPicPr>
              <p:blipFill>
                <a:blip r:embed="rId301"/>
                <a:stretch>
                  <a:fillRect/>
                </a:stretch>
              </p:blipFill>
              <p:spPr>
                <a:xfrm>
                  <a:off x="7188537" y="395202"/>
                  <a:ext cx="1947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5" name="Ink 184">
                  <a:extLst>
                    <a:ext uri="{FF2B5EF4-FFF2-40B4-BE49-F238E27FC236}">
                      <a16:creationId xmlns:a16="http://schemas.microsoft.com/office/drawing/2014/main" id="{79B0588A-8EED-0CC8-EE30-F0C47226C265}"/>
                    </a:ext>
                  </a:extLst>
                </p14:cNvPr>
                <p14:cNvContentPartPr/>
                <p14:nvPr/>
              </p14:nvContentPartPr>
              <p14:xfrm>
                <a:off x="6468897" y="84522"/>
                <a:ext cx="1445040" cy="780480"/>
              </p14:xfrm>
            </p:contentPart>
          </mc:Choice>
          <mc:Fallback>
            <p:pic>
              <p:nvPicPr>
                <p:cNvPr id="185" name="Ink 184">
                  <a:extLst>
                    <a:ext uri="{FF2B5EF4-FFF2-40B4-BE49-F238E27FC236}">
                      <a16:creationId xmlns:a16="http://schemas.microsoft.com/office/drawing/2014/main" id="{79B0588A-8EED-0CC8-EE30-F0C47226C265}"/>
                    </a:ext>
                  </a:extLst>
                </p:cNvPr>
                <p:cNvPicPr/>
                <p:nvPr/>
              </p:nvPicPr>
              <p:blipFill>
                <a:blip r:embed="rId303"/>
                <a:stretch>
                  <a:fillRect/>
                </a:stretch>
              </p:blipFill>
              <p:spPr>
                <a:xfrm>
                  <a:off x="6460257" y="75882"/>
                  <a:ext cx="1462680" cy="7981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7" name="Ink 186">
                  <a:extLst>
                    <a:ext uri="{FF2B5EF4-FFF2-40B4-BE49-F238E27FC236}">
                      <a16:creationId xmlns:a16="http://schemas.microsoft.com/office/drawing/2014/main" id="{15AE1712-5768-C753-E0B4-7244D6F68EB5}"/>
                    </a:ext>
                  </a:extLst>
                </p14:cNvPr>
                <p14:cNvContentPartPr/>
                <p14:nvPr/>
              </p14:nvContentPartPr>
              <p14:xfrm>
                <a:off x="7549617" y="728562"/>
                <a:ext cx="292680" cy="1368360"/>
              </p14:xfrm>
            </p:contentPart>
          </mc:Choice>
          <mc:Fallback>
            <p:pic>
              <p:nvPicPr>
                <p:cNvPr id="187" name="Ink 186">
                  <a:extLst>
                    <a:ext uri="{FF2B5EF4-FFF2-40B4-BE49-F238E27FC236}">
                      <a16:creationId xmlns:a16="http://schemas.microsoft.com/office/drawing/2014/main" id="{15AE1712-5768-C753-E0B4-7244D6F68EB5}"/>
                    </a:ext>
                  </a:extLst>
                </p:cNvPr>
                <p:cNvPicPr/>
                <p:nvPr/>
              </p:nvPicPr>
              <p:blipFill>
                <a:blip r:embed="rId305"/>
                <a:stretch>
                  <a:fillRect/>
                </a:stretch>
              </p:blipFill>
              <p:spPr>
                <a:xfrm>
                  <a:off x="7540977" y="719922"/>
                  <a:ext cx="310320" cy="13860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8" name="Ink 187">
                  <a:extLst>
                    <a:ext uri="{FF2B5EF4-FFF2-40B4-BE49-F238E27FC236}">
                      <a16:creationId xmlns:a16="http://schemas.microsoft.com/office/drawing/2014/main" id="{557404D3-1202-CC1D-79D2-9F60F53E0E97}"/>
                    </a:ext>
                  </a:extLst>
                </p14:cNvPr>
                <p14:cNvContentPartPr/>
                <p14:nvPr/>
              </p14:nvContentPartPr>
              <p14:xfrm>
                <a:off x="7546737" y="2178282"/>
                <a:ext cx="439560" cy="438480"/>
              </p14:xfrm>
            </p:contentPart>
          </mc:Choice>
          <mc:Fallback>
            <p:pic>
              <p:nvPicPr>
                <p:cNvPr id="188" name="Ink 187">
                  <a:extLst>
                    <a:ext uri="{FF2B5EF4-FFF2-40B4-BE49-F238E27FC236}">
                      <a16:creationId xmlns:a16="http://schemas.microsoft.com/office/drawing/2014/main" id="{557404D3-1202-CC1D-79D2-9F60F53E0E97}"/>
                    </a:ext>
                  </a:extLst>
                </p:cNvPr>
                <p:cNvPicPr/>
                <p:nvPr/>
              </p:nvPicPr>
              <p:blipFill>
                <a:blip r:embed="rId307"/>
                <a:stretch>
                  <a:fillRect/>
                </a:stretch>
              </p:blipFill>
              <p:spPr>
                <a:xfrm>
                  <a:off x="7538097" y="2169642"/>
                  <a:ext cx="45720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9" name="Ink 188">
                  <a:extLst>
                    <a:ext uri="{FF2B5EF4-FFF2-40B4-BE49-F238E27FC236}">
                      <a16:creationId xmlns:a16="http://schemas.microsoft.com/office/drawing/2014/main" id="{DE4FACF5-409B-0199-42A5-8D3BB39FF190}"/>
                    </a:ext>
                  </a:extLst>
                </p14:cNvPr>
                <p14:cNvContentPartPr/>
                <p14:nvPr/>
              </p14:nvContentPartPr>
              <p14:xfrm>
                <a:off x="7658337" y="2348922"/>
                <a:ext cx="48600" cy="70560"/>
              </p14:xfrm>
            </p:contentPart>
          </mc:Choice>
          <mc:Fallback>
            <p:pic>
              <p:nvPicPr>
                <p:cNvPr id="189" name="Ink 188">
                  <a:extLst>
                    <a:ext uri="{FF2B5EF4-FFF2-40B4-BE49-F238E27FC236}">
                      <a16:creationId xmlns:a16="http://schemas.microsoft.com/office/drawing/2014/main" id="{DE4FACF5-409B-0199-42A5-8D3BB39FF190}"/>
                    </a:ext>
                  </a:extLst>
                </p:cNvPr>
                <p:cNvPicPr/>
                <p:nvPr/>
              </p:nvPicPr>
              <p:blipFill>
                <a:blip r:embed="rId309"/>
                <a:stretch>
                  <a:fillRect/>
                </a:stretch>
              </p:blipFill>
              <p:spPr>
                <a:xfrm>
                  <a:off x="7649337" y="2339922"/>
                  <a:ext cx="662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0" name="Ink 189">
                  <a:extLst>
                    <a:ext uri="{FF2B5EF4-FFF2-40B4-BE49-F238E27FC236}">
                      <a16:creationId xmlns:a16="http://schemas.microsoft.com/office/drawing/2014/main" id="{7CCF6E5A-65E7-4019-7A6A-711C1344AAA2}"/>
                    </a:ext>
                  </a:extLst>
                </p14:cNvPr>
                <p14:cNvContentPartPr/>
                <p14:nvPr/>
              </p14:nvContentPartPr>
              <p14:xfrm>
                <a:off x="7712697" y="2335962"/>
                <a:ext cx="150480" cy="49680"/>
              </p14:xfrm>
            </p:contentPart>
          </mc:Choice>
          <mc:Fallback>
            <p:pic>
              <p:nvPicPr>
                <p:cNvPr id="190" name="Ink 189">
                  <a:extLst>
                    <a:ext uri="{FF2B5EF4-FFF2-40B4-BE49-F238E27FC236}">
                      <a16:creationId xmlns:a16="http://schemas.microsoft.com/office/drawing/2014/main" id="{7CCF6E5A-65E7-4019-7A6A-711C1344AAA2}"/>
                    </a:ext>
                  </a:extLst>
                </p:cNvPr>
                <p:cNvPicPr/>
                <p:nvPr/>
              </p:nvPicPr>
              <p:blipFill>
                <a:blip r:embed="rId311"/>
                <a:stretch>
                  <a:fillRect/>
                </a:stretch>
              </p:blipFill>
              <p:spPr>
                <a:xfrm>
                  <a:off x="7704057" y="2326962"/>
                  <a:ext cx="1681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1" name="Ink 190">
                  <a:extLst>
                    <a:ext uri="{FF2B5EF4-FFF2-40B4-BE49-F238E27FC236}">
                      <a16:creationId xmlns:a16="http://schemas.microsoft.com/office/drawing/2014/main" id="{7364175E-D971-E478-FA3F-3DB19548E19F}"/>
                    </a:ext>
                  </a:extLst>
                </p14:cNvPr>
                <p14:cNvContentPartPr/>
                <p14:nvPr/>
              </p14:nvContentPartPr>
              <p14:xfrm>
                <a:off x="7817457" y="2319042"/>
                <a:ext cx="65520" cy="74160"/>
              </p14:xfrm>
            </p:contentPart>
          </mc:Choice>
          <mc:Fallback>
            <p:pic>
              <p:nvPicPr>
                <p:cNvPr id="191" name="Ink 190">
                  <a:extLst>
                    <a:ext uri="{FF2B5EF4-FFF2-40B4-BE49-F238E27FC236}">
                      <a16:creationId xmlns:a16="http://schemas.microsoft.com/office/drawing/2014/main" id="{7364175E-D971-E478-FA3F-3DB19548E19F}"/>
                    </a:ext>
                  </a:extLst>
                </p:cNvPr>
                <p:cNvPicPr/>
                <p:nvPr/>
              </p:nvPicPr>
              <p:blipFill>
                <a:blip r:embed="rId313"/>
                <a:stretch>
                  <a:fillRect/>
                </a:stretch>
              </p:blipFill>
              <p:spPr>
                <a:xfrm>
                  <a:off x="7808817" y="2310042"/>
                  <a:ext cx="831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2" name="Ink 191">
                  <a:extLst>
                    <a:ext uri="{FF2B5EF4-FFF2-40B4-BE49-F238E27FC236}">
                      <a16:creationId xmlns:a16="http://schemas.microsoft.com/office/drawing/2014/main" id="{CE1AED82-DAA9-7D78-1D32-C1160F1035C7}"/>
                    </a:ext>
                  </a:extLst>
                </p14:cNvPr>
                <p14:cNvContentPartPr/>
                <p14:nvPr/>
              </p14:nvContentPartPr>
              <p14:xfrm>
                <a:off x="7643577" y="2385282"/>
                <a:ext cx="156240" cy="151200"/>
              </p14:xfrm>
            </p:contentPart>
          </mc:Choice>
          <mc:Fallback>
            <p:pic>
              <p:nvPicPr>
                <p:cNvPr id="192" name="Ink 191">
                  <a:extLst>
                    <a:ext uri="{FF2B5EF4-FFF2-40B4-BE49-F238E27FC236}">
                      <a16:creationId xmlns:a16="http://schemas.microsoft.com/office/drawing/2014/main" id="{CE1AED82-DAA9-7D78-1D32-C1160F1035C7}"/>
                    </a:ext>
                  </a:extLst>
                </p:cNvPr>
                <p:cNvPicPr/>
                <p:nvPr/>
              </p:nvPicPr>
              <p:blipFill>
                <a:blip r:embed="rId315"/>
                <a:stretch>
                  <a:fillRect/>
                </a:stretch>
              </p:blipFill>
              <p:spPr>
                <a:xfrm>
                  <a:off x="7634577" y="2376282"/>
                  <a:ext cx="1738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3" name="Ink 192">
                  <a:extLst>
                    <a:ext uri="{FF2B5EF4-FFF2-40B4-BE49-F238E27FC236}">
                      <a16:creationId xmlns:a16="http://schemas.microsoft.com/office/drawing/2014/main" id="{B6C6F425-5730-C845-84B0-8D8578E4A8E3}"/>
                    </a:ext>
                  </a:extLst>
                </p14:cNvPr>
                <p14:cNvContentPartPr/>
                <p14:nvPr/>
              </p14:nvContentPartPr>
              <p14:xfrm>
                <a:off x="7764537" y="2482842"/>
                <a:ext cx="68040" cy="113400"/>
              </p14:xfrm>
            </p:contentPart>
          </mc:Choice>
          <mc:Fallback>
            <p:pic>
              <p:nvPicPr>
                <p:cNvPr id="193" name="Ink 192">
                  <a:extLst>
                    <a:ext uri="{FF2B5EF4-FFF2-40B4-BE49-F238E27FC236}">
                      <a16:creationId xmlns:a16="http://schemas.microsoft.com/office/drawing/2014/main" id="{B6C6F425-5730-C845-84B0-8D8578E4A8E3}"/>
                    </a:ext>
                  </a:extLst>
                </p:cNvPr>
                <p:cNvPicPr/>
                <p:nvPr/>
              </p:nvPicPr>
              <p:blipFill>
                <a:blip r:embed="rId317"/>
                <a:stretch>
                  <a:fillRect/>
                </a:stretch>
              </p:blipFill>
              <p:spPr>
                <a:xfrm>
                  <a:off x="7755537" y="2473842"/>
                  <a:ext cx="856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5" name="Ink 194">
                  <a:extLst>
                    <a:ext uri="{FF2B5EF4-FFF2-40B4-BE49-F238E27FC236}">
                      <a16:creationId xmlns:a16="http://schemas.microsoft.com/office/drawing/2014/main" id="{B53B7099-5B75-D51A-2B1D-53F399474B06}"/>
                    </a:ext>
                  </a:extLst>
                </p14:cNvPr>
                <p14:cNvContentPartPr/>
                <p14:nvPr/>
              </p14:nvContentPartPr>
              <p14:xfrm>
                <a:off x="7778217" y="809202"/>
                <a:ext cx="1756080" cy="1544040"/>
              </p14:xfrm>
            </p:contentPart>
          </mc:Choice>
          <mc:Fallback>
            <p:pic>
              <p:nvPicPr>
                <p:cNvPr id="195" name="Ink 194">
                  <a:extLst>
                    <a:ext uri="{FF2B5EF4-FFF2-40B4-BE49-F238E27FC236}">
                      <a16:creationId xmlns:a16="http://schemas.microsoft.com/office/drawing/2014/main" id="{B53B7099-5B75-D51A-2B1D-53F399474B06}"/>
                    </a:ext>
                  </a:extLst>
                </p:cNvPr>
                <p:cNvPicPr/>
                <p:nvPr/>
              </p:nvPicPr>
              <p:blipFill>
                <a:blip r:embed="rId319"/>
                <a:stretch>
                  <a:fillRect/>
                </a:stretch>
              </p:blipFill>
              <p:spPr>
                <a:xfrm>
                  <a:off x="7769577" y="800562"/>
                  <a:ext cx="1773720" cy="15616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6" name="Ink 195">
                  <a:extLst>
                    <a:ext uri="{FF2B5EF4-FFF2-40B4-BE49-F238E27FC236}">
                      <a16:creationId xmlns:a16="http://schemas.microsoft.com/office/drawing/2014/main" id="{C14D97CE-D096-BBB9-B378-B2582BBC2922}"/>
                    </a:ext>
                  </a:extLst>
                </p14:cNvPr>
                <p14:cNvContentPartPr/>
                <p14:nvPr/>
              </p14:nvContentPartPr>
              <p14:xfrm>
                <a:off x="8104017" y="1457202"/>
                <a:ext cx="3096720" cy="1310400"/>
              </p14:xfrm>
            </p:contentPart>
          </mc:Choice>
          <mc:Fallback>
            <p:pic>
              <p:nvPicPr>
                <p:cNvPr id="196" name="Ink 195">
                  <a:extLst>
                    <a:ext uri="{FF2B5EF4-FFF2-40B4-BE49-F238E27FC236}">
                      <a16:creationId xmlns:a16="http://schemas.microsoft.com/office/drawing/2014/main" id="{C14D97CE-D096-BBB9-B378-B2582BBC2922}"/>
                    </a:ext>
                  </a:extLst>
                </p:cNvPr>
                <p:cNvPicPr/>
                <p:nvPr/>
              </p:nvPicPr>
              <p:blipFill>
                <a:blip r:embed="rId321"/>
                <a:stretch>
                  <a:fillRect/>
                </a:stretch>
              </p:blipFill>
              <p:spPr>
                <a:xfrm>
                  <a:off x="8095017" y="1448202"/>
                  <a:ext cx="3114360" cy="13280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7" name="Ink 196">
                  <a:extLst>
                    <a:ext uri="{FF2B5EF4-FFF2-40B4-BE49-F238E27FC236}">
                      <a16:creationId xmlns:a16="http://schemas.microsoft.com/office/drawing/2014/main" id="{07540915-E573-0071-D033-1A2468F6B554}"/>
                    </a:ext>
                  </a:extLst>
                </p14:cNvPr>
                <p14:cNvContentPartPr/>
                <p14:nvPr/>
              </p14:nvContentPartPr>
              <p14:xfrm>
                <a:off x="10516377" y="1056522"/>
                <a:ext cx="324360" cy="672840"/>
              </p14:xfrm>
            </p:contentPart>
          </mc:Choice>
          <mc:Fallback>
            <p:pic>
              <p:nvPicPr>
                <p:cNvPr id="197" name="Ink 196">
                  <a:extLst>
                    <a:ext uri="{FF2B5EF4-FFF2-40B4-BE49-F238E27FC236}">
                      <a16:creationId xmlns:a16="http://schemas.microsoft.com/office/drawing/2014/main" id="{07540915-E573-0071-D033-1A2468F6B554}"/>
                    </a:ext>
                  </a:extLst>
                </p:cNvPr>
                <p:cNvPicPr/>
                <p:nvPr/>
              </p:nvPicPr>
              <p:blipFill>
                <a:blip r:embed="rId323"/>
                <a:stretch>
                  <a:fillRect/>
                </a:stretch>
              </p:blipFill>
              <p:spPr>
                <a:xfrm>
                  <a:off x="10507377" y="1047522"/>
                  <a:ext cx="342000" cy="6904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9" name="Ink 198">
                  <a:extLst>
                    <a:ext uri="{FF2B5EF4-FFF2-40B4-BE49-F238E27FC236}">
                      <a16:creationId xmlns:a16="http://schemas.microsoft.com/office/drawing/2014/main" id="{6F87C277-38C1-8591-F66A-90DDD86CE499}"/>
                    </a:ext>
                  </a:extLst>
                </p14:cNvPr>
                <p14:cNvContentPartPr/>
                <p14:nvPr/>
              </p14:nvContentPartPr>
              <p14:xfrm>
                <a:off x="6917457" y="2998002"/>
                <a:ext cx="471600" cy="529200"/>
              </p14:xfrm>
            </p:contentPart>
          </mc:Choice>
          <mc:Fallback>
            <p:pic>
              <p:nvPicPr>
                <p:cNvPr id="199" name="Ink 198">
                  <a:extLst>
                    <a:ext uri="{FF2B5EF4-FFF2-40B4-BE49-F238E27FC236}">
                      <a16:creationId xmlns:a16="http://schemas.microsoft.com/office/drawing/2014/main" id="{6F87C277-38C1-8591-F66A-90DDD86CE499}"/>
                    </a:ext>
                  </a:extLst>
                </p:cNvPr>
                <p:cNvPicPr/>
                <p:nvPr/>
              </p:nvPicPr>
              <p:blipFill>
                <a:blip r:embed="rId325"/>
                <a:stretch>
                  <a:fillRect/>
                </a:stretch>
              </p:blipFill>
              <p:spPr>
                <a:xfrm>
                  <a:off x="6908457" y="2989002"/>
                  <a:ext cx="48924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0" name="Ink 199">
                  <a:extLst>
                    <a:ext uri="{FF2B5EF4-FFF2-40B4-BE49-F238E27FC236}">
                      <a16:creationId xmlns:a16="http://schemas.microsoft.com/office/drawing/2014/main" id="{CD9C0801-DCA9-681F-6FF3-753A02531BF0}"/>
                    </a:ext>
                  </a:extLst>
                </p14:cNvPr>
                <p14:cNvContentPartPr/>
                <p14:nvPr/>
              </p14:nvContentPartPr>
              <p14:xfrm>
                <a:off x="6810897" y="3005562"/>
                <a:ext cx="557280" cy="680760"/>
              </p14:xfrm>
            </p:contentPart>
          </mc:Choice>
          <mc:Fallback>
            <p:pic>
              <p:nvPicPr>
                <p:cNvPr id="200" name="Ink 199">
                  <a:extLst>
                    <a:ext uri="{FF2B5EF4-FFF2-40B4-BE49-F238E27FC236}">
                      <a16:creationId xmlns:a16="http://schemas.microsoft.com/office/drawing/2014/main" id="{CD9C0801-DCA9-681F-6FF3-753A02531BF0}"/>
                    </a:ext>
                  </a:extLst>
                </p:cNvPr>
                <p:cNvPicPr/>
                <p:nvPr/>
              </p:nvPicPr>
              <p:blipFill>
                <a:blip r:embed="rId327"/>
                <a:stretch>
                  <a:fillRect/>
                </a:stretch>
              </p:blipFill>
              <p:spPr>
                <a:xfrm>
                  <a:off x="6802257" y="2996922"/>
                  <a:ext cx="574920" cy="6984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2" name="Ink 201">
                  <a:extLst>
                    <a:ext uri="{FF2B5EF4-FFF2-40B4-BE49-F238E27FC236}">
                      <a16:creationId xmlns:a16="http://schemas.microsoft.com/office/drawing/2014/main" id="{D1B160F9-87D1-B1FC-7FCB-738286CED7B2}"/>
                    </a:ext>
                  </a:extLst>
                </p14:cNvPr>
                <p14:cNvContentPartPr/>
                <p14:nvPr/>
              </p14:nvContentPartPr>
              <p14:xfrm>
                <a:off x="5797497" y="2415522"/>
                <a:ext cx="391320" cy="270720"/>
              </p14:xfrm>
            </p:contentPart>
          </mc:Choice>
          <mc:Fallback>
            <p:pic>
              <p:nvPicPr>
                <p:cNvPr id="202" name="Ink 201">
                  <a:extLst>
                    <a:ext uri="{FF2B5EF4-FFF2-40B4-BE49-F238E27FC236}">
                      <a16:creationId xmlns:a16="http://schemas.microsoft.com/office/drawing/2014/main" id="{D1B160F9-87D1-B1FC-7FCB-738286CED7B2}"/>
                    </a:ext>
                  </a:extLst>
                </p:cNvPr>
                <p:cNvPicPr/>
                <p:nvPr/>
              </p:nvPicPr>
              <p:blipFill>
                <a:blip r:embed="rId329"/>
                <a:stretch>
                  <a:fillRect/>
                </a:stretch>
              </p:blipFill>
              <p:spPr>
                <a:xfrm>
                  <a:off x="5788857" y="2406882"/>
                  <a:ext cx="40896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4" name="Ink 203">
                  <a:extLst>
                    <a:ext uri="{FF2B5EF4-FFF2-40B4-BE49-F238E27FC236}">
                      <a16:creationId xmlns:a16="http://schemas.microsoft.com/office/drawing/2014/main" id="{C4FFFD4C-7149-2541-2B80-58FF4310CCBB}"/>
                    </a:ext>
                  </a:extLst>
                </p14:cNvPr>
                <p14:cNvContentPartPr/>
                <p14:nvPr/>
              </p14:nvContentPartPr>
              <p14:xfrm>
                <a:off x="4645497" y="2332002"/>
                <a:ext cx="237240" cy="313200"/>
              </p14:xfrm>
            </p:contentPart>
          </mc:Choice>
          <mc:Fallback>
            <p:pic>
              <p:nvPicPr>
                <p:cNvPr id="204" name="Ink 203">
                  <a:extLst>
                    <a:ext uri="{FF2B5EF4-FFF2-40B4-BE49-F238E27FC236}">
                      <a16:creationId xmlns:a16="http://schemas.microsoft.com/office/drawing/2014/main" id="{C4FFFD4C-7149-2541-2B80-58FF4310CCBB}"/>
                    </a:ext>
                  </a:extLst>
                </p:cNvPr>
                <p:cNvPicPr/>
                <p:nvPr/>
              </p:nvPicPr>
              <p:blipFill>
                <a:blip r:embed="rId331"/>
                <a:stretch>
                  <a:fillRect/>
                </a:stretch>
              </p:blipFill>
              <p:spPr>
                <a:xfrm>
                  <a:off x="4636857" y="2323002"/>
                  <a:ext cx="25488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5" name="Ink 204">
                  <a:extLst>
                    <a:ext uri="{FF2B5EF4-FFF2-40B4-BE49-F238E27FC236}">
                      <a16:creationId xmlns:a16="http://schemas.microsoft.com/office/drawing/2014/main" id="{47A05369-D86C-8243-1374-0D90B7B9BCE3}"/>
                    </a:ext>
                  </a:extLst>
                </p14:cNvPr>
                <p14:cNvContentPartPr/>
                <p14:nvPr/>
              </p14:nvContentPartPr>
              <p14:xfrm>
                <a:off x="4903257" y="2339922"/>
                <a:ext cx="161280" cy="284400"/>
              </p14:xfrm>
            </p:contentPart>
          </mc:Choice>
          <mc:Fallback>
            <p:pic>
              <p:nvPicPr>
                <p:cNvPr id="205" name="Ink 204">
                  <a:extLst>
                    <a:ext uri="{FF2B5EF4-FFF2-40B4-BE49-F238E27FC236}">
                      <a16:creationId xmlns:a16="http://schemas.microsoft.com/office/drawing/2014/main" id="{47A05369-D86C-8243-1374-0D90B7B9BCE3}"/>
                    </a:ext>
                  </a:extLst>
                </p:cNvPr>
                <p:cNvPicPr/>
                <p:nvPr/>
              </p:nvPicPr>
              <p:blipFill>
                <a:blip r:embed="rId333"/>
                <a:stretch>
                  <a:fillRect/>
                </a:stretch>
              </p:blipFill>
              <p:spPr>
                <a:xfrm>
                  <a:off x="4894257" y="2330922"/>
                  <a:ext cx="17892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6" name="Ink 205">
                  <a:extLst>
                    <a:ext uri="{FF2B5EF4-FFF2-40B4-BE49-F238E27FC236}">
                      <a16:creationId xmlns:a16="http://schemas.microsoft.com/office/drawing/2014/main" id="{1E45F4B7-B37D-A478-DE26-5F970E60636E}"/>
                    </a:ext>
                  </a:extLst>
                </p14:cNvPr>
                <p14:cNvContentPartPr/>
                <p14:nvPr/>
              </p14:nvContentPartPr>
              <p14:xfrm>
                <a:off x="5068857" y="2336682"/>
                <a:ext cx="120240" cy="294120"/>
              </p14:xfrm>
            </p:contentPart>
          </mc:Choice>
          <mc:Fallback>
            <p:pic>
              <p:nvPicPr>
                <p:cNvPr id="206" name="Ink 205">
                  <a:extLst>
                    <a:ext uri="{FF2B5EF4-FFF2-40B4-BE49-F238E27FC236}">
                      <a16:creationId xmlns:a16="http://schemas.microsoft.com/office/drawing/2014/main" id="{1E45F4B7-B37D-A478-DE26-5F970E60636E}"/>
                    </a:ext>
                  </a:extLst>
                </p:cNvPr>
                <p:cNvPicPr/>
                <p:nvPr/>
              </p:nvPicPr>
              <p:blipFill>
                <a:blip r:embed="rId335"/>
                <a:stretch>
                  <a:fillRect/>
                </a:stretch>
              </p:blipFill>
              <p:spPr>
                <a:xfrm>
                  <a:off x="5060217" y="2328042"/>
                  <a:ext cx="13788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7" name="Ink 206">
                  <a:extLst>
                    <a:ext uri="{FF2B5EF4-FFF2-40B4-BE49-F238E27FC236}">
                      <a16:creationId xmlns:a16="http://schemas.microsoft.com/office/drawing/2014/main" id="{28BF9921-A204-81EA-6F06-7A0D4D6999E9}"/>
                    </a:ext>
                  </a:extLst>
                </p14:cNvPr>
                <p14:cNvContentPartPr/>
                <p14:nvPr/>
              </p14:nvContentPartPr>
              <p14:xfrm>
                <a:off x="4264977" y="2101242"/>
                <a:ext cx="1178640" cy="788400"/>
              </p14:xfrm>
            </p:contentPart>
          </mc:Choice>
          <mc:Fallback>
            <p:pic>
              <p:nvPicPr>
                <p:cNvPr id="207" name="Ink 206">
                  <a:extLst>
                    <a:ext uri="{FF2B5EF4-FFF2-40B4-BE49-F238E27FC236}">
                      <a16:creationId xmlns:a16="http://schemas.microsoft.com/office/drawing/2014/main" id="{28BF9921-A204-81EA-6F06-7A0D4D6999E9}"/>
                    </a:ext>
                  </a:extLst>
                </p:cNvPr>
                <p:cNvPicPr/>
                <p:nvPr/>
              </p:nvPicPr>
              <p:blipFill>
                <a:blip r:embed="rId337"/>
                <a:stretch>
                  <a:fillRect/>
                </a:stretch>
              </p:blipFill>
              <p:spPr>
                <a:xfrm>
                  <a:off x="4255977" y="2092242"/>
                  <a:ext cx="1196280" cy="806040"/>
                </a:xfrm>
                <a:prstGeom prst="rect">
                  <a:avLst/>
                </a:prstGeom>
              </p:spPr>
            </p:pic>
          </mc:Fallback>
        </mc:AlternateContent>
      </p:grpSp>
    </p:spTree>
    <p:extLst>
      <p:ext uri="{BB962C8B-B14F-4D97-AF65-F5344CB8AC3E}">
        <p14:creationId xmlns:p14="http://schemas.microsoft.com/office/powerpoint/2010/main" val="52002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3"/>
        <p:cNvGrpSpPr/>
        <p:nvPr/>
      </p:nvGrpSpPr>
      <p:grpSpPr>
        <a:xfrm>
          <a:off x="0" y="0"/>
          <a:ext cx="0" cy="0"/>
          <a:chOff x="0" y="0"/>
          <a:chExt cx="0" cy="0"/>
        </a:xfrm>
      </p:grpSpPr>
      <p:sp>
        <p:nvSpPr>
          <p:cNvPr id="834" name="Google Shape;834;p15"/>
          <p:cNvSpPr txBox="1"/>
          <p:nvPr/>
        </p:nvSpPr>
        <p:spPr>
          <a:xfrm>
            <a:off x="208188" y="93222"/>
            <a:ext cx="1121481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22C60"/>
              </a:buClr>
              <a:buSzPts val="3600"/>
              <a:buFont typeface="Corben"/>
              <a:buNone/>
            </a:pPr>
            <a:r>
              <a:rPr lang="en-US" sz="3600" b="0" i="0" u="none" strike="noStrike" cap="none" dirty="0">
                <a:solidFill>
                  <a:srgbClr val="FFC000"/>
                </a:solidFill>
                <a:latin typeface="Corben"/>
                <a:ea typeface="Corben"/>
                <a:cs typeface="Corben"/>
                <a:sym typeface="Corben"/>
              </a:rPr>
              <a:t>SAP BTP - Cloud Foundry Architecture</a:t>
            </a:r>
            <a:endParaRPr sz="2400" b="0" i="0" u="none" strike="noStrike" cap="none" dirty="0">
              <a:solidFill>
                <a:srgbClr val="FFC000"/>
              </a:solidFill>
              <a:latin typeface="Calibri"/>
              <a:ea typeface="Calibri"/>
              <a:cs typeface="Calibri"/>
              <a:sym typeface="Calibri"/>
            </a:endParaRPr>
          </a:p>
        </p:txBody>
      </p:sp>
      <p:pic>
        <p:nvPicPr>
          <p:cNvPr id="839" name="Google Shape;839;p15" descr="SAP Business Technology Platform (SAP BTP) - Vorteile und Integration"/>
          <p:cNvPicPr preferRelativeResize="0">
            <a:picLocks noGrp="1"/>
          </p:cNvPicPr>
          <p:nvPr>
            <p:ph type="pic" idx="2"/>
          </p:nvPr>
        </p:nvPicPr>
        <p:blipFill rotWithShape="1">
          <a:blip r:embed="rId3">
            <a:alphaModFix/>
          </a:blip>
          <a:srcRect t="8179" b="3505"/>
          <a:stretch/>
        </p:blipFill>
        <p:spPr>
          <a:xfrm>
            <a:off x="765820" y="1346149"/>
            <a:ext cx="9838829" cy="5257541"/>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barn(inVertical)">
                                      <p:cBhvr>
                                        <p:cTn id="7" dur="5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39"/>
                                        </p:tgtEl>
                                        <p:attrNameLst>
                                          <p:attrName>style.visibility</p:attrName>
                                        </p:attrNameLst>
                                      </p:cBhvr>
                                      <p:to>
                                        <p:strVal val="visible"/>
                                      </p:to>
                                    </p:set>
                                    <p:animEffect transition="in" filter="barn(inVertical)">
                                      <p:cBhvr>
                                        <p:cTn id="12" dur="5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7" name="Google Shape;897;p20"/>
          <p:cNvSpPr txBox="1"/>
          <p:nvPr/>
        </p:nvSpPr>
        <p:spPr>
          <a:xfrm>
            <a:off x="224979" y="788088"/>
            <a:ext cx="11806237" cy="923289"/>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We have to create a fresh account with sap (sap universal id)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https://sap.com</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Login to SAP BTP Cockpit to create your BTP account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https://account.hanatrial.ondemand.com/trial/#/home/trial</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p:txBody>
      </p:sp>
      <p:sp>
        <p:nvSpPr>
          <p:cNvPr id="898" name="Google Shape;898;p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Setup BTP Account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0" name="Google Shape;900;p20"/>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2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BTP Account Structure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8" name="Google Shape;908;p21"/>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CF81E4A-2A98-2963-5362-33FB112CAAC4}"/>
                  </a:ext>
                </a:extLst>
              </p14:cNvPr>
              <p14:cNvContentPartPr/>
              <p14:nvPr/>
            </p14:nvContentPartPr>
            <p14:xfrm>
              <a:off x="1509702" y="1398999"/>
              <a:ext cx="360" cy="360"/>
            </p14:xfrm>
          </p:contentPart>
        </mc:Choice>
        <mc:Fallback xmlns="">
          <p:pic>
            <p:nvPicPr>
              <p:cNvPr id="2" name="Ink 1">
                <a:extLst>
                  <a:ext uri="{FF2B5EF4-FFF2-40B4-BE49-F238E27FC236}">
                    <a16:creationId xmlns:a16="http://schemas.microsoft.com/office/drawing/2014/main" id="{6CF81E4A-2A98-2963-5362-33FB112CAAC4}"/>
                  </a:ext>
                </a:extLst>
              </p:cNvPr>
              <p:cNvPicPr/>
              <p:nvPr/>
            </p:nvPicPr>
            <p:blipFill>
              <a:blip r:embed="rId5"/>
              <a:stretch>
                <a:fillRect/>
              </a:stretch>
            </p:blipFill>
            <p:spPr>
              <a:xfrm>
                <a:off x="1491702" y="1381359"/>
                <a:ext cx="36000" cy="36000"/>
              </a:xfrm>
              <a:prstGeom prst="rect">
                <a:avLst/>
              </a:prstGeom>
            </p:spPr>
          </p:pic>
        </mc:Fallback>
      </mc:AlternateContent>
      <p:sp>
        <p:nvSpPr>
          <p:cNvPr id="3" name="Rectangle 2">
            <a:extLst>
              <a:ext uri="{FF2B5EF4-FFF2-40B4-BE49-F238E27FC236}">
                <a16:creationId xmlns:a16="http://schemas.microsoft.com/office/drawing/2014/main" id="{9CDE7DDE-4C41-57CB-78B6-5A97AF215193}"/>
              </a:ext>
            </a:extLst>
          </p:cNvPr>
          <p:cNvSpPr/>
          <p:nvPr/>
        </p:nvSpPr>
        <p:spPr>
          <a:xfrm>
            <a:off x="718018" y="1398999"/>
            <a:ext cx="2951495" cy="2968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Global account</a:t>
            </a:r>
          </a:p>
          <a:p>
            <a:pPr algn="ctr"/>
            <a:r>
              <a:rPr lang="en-IN" sz="2000" dirty="0"/>
              <a:t>Represents a customer for billing purpose from SAP perspective</a:t>
            </a:r>
          </a:p>
          <a:p>
            <a:pPr algn="ctr"/>
            <a:endParaRPr lang="en-IN" sz="2000" dirty="0"/>
          </a:p>
          <a:p>
            <a:pPr algn="ctr"/>
            <a:r>
              <a:rPr lang="en-IN" sz="1800" dirty="0"/>
              <a:t>EY – 1 </a:t>
            </a:r>
          </a:p>
          <a:p>
            <a:pPr algn="ctr"/>
            <a:r>
              <a:rPr lang="en-IN" sz="1800" dirty="0"/>
              <a:t>Nvidia – 1</a:t>
            </a:r>
          </a:p>
          <a:p>
            <a:pPr algn="ctr"/>
            <a:r>
              <a:rPr lang="en-IN" sz="1800" dirty="0"/>
              <a:t>(entitlements)</a:t>
            </a:r>
          </a:p>
        </p:txBody>
      </p:sp>
      <p:sp>
        <p:nvSpPr>
          <p:cNvPr id="54" name="Rectangle 53">
            <a:extLst>
              <a:ext uri="{FF2B5EF4-FFF2-40B4-BE49-F238E27FC236}">
                <a16:creationId xmlns:a16="http://schemas.microsoft.com/office/drawing/2014/main" id="{9C13DB1A-7871-049C-68AC-C46FD6587CC6}"/>
              </a:ext>
            </a:extLst>
          </p:cNvPr>
          <p:cNvSpPr/>
          <p:nvPr/>
        </p:nvSpPr>
        <p:spPr>
          <a:xfrm>
            <a:off x="4724673" y="1051599"/>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1- EY USA</a:t>
            </a:r>
          </a:p>
          <a:p>
            <a:pPr algn="ctr"/>
            <a:r>
              <a:rPr lang="en-IN" dirty="0"/>
              <a:t>(Finance) – AWS – US East</a:t>
            </a:r>
          </a:p>
        </p:txBody>
      </p:sp>
      <p:sp>
        <p:nvSpPr>
          <p:cNvPr id="55" name="Rectangle 54">
            <a:extLst>
              <a:ext uri="{FF2B5EF4-FFF2-40B4-BE49-F238E27FC236}">
                <a16:creationId xmlns:a16="http://schemas.microsoft.com/office/drawing/2014/main" id="{8650641D-17F1-0168-0ABA-275D436F6A0A}"/>
              </a:ext>
            </a:extLst>
          </p:cNvPr>
          <p:cNvSpPr/>
          <p:nvPr/>
        </p:nvSpPr>
        <p:spPr>
          <a:xfrm>
            <a:off x="4724673" y="2486211"/>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2- EY India</a:t>
            </a:r>
          </a:p>
          <a:p>
            <a:pPr algn="ctr"/>
            <a:r>
              <a:rPr lang="en-IN" dirty="0"/>
              <a:t>(Development)</a:t>
            </a:r>
          </a:p>
          <a:p>
            <a:pPr algn="ctr"/>
            <a:r>
              <a:rPr lang="en-IN" dirty="0"/>
              <a:t>Azure - Mumbai</a:t>
            </a:r>
          </a:p>
        </p:txBody>
      </p:sp>
      <p:sp>
        <p:nvSpPr>
          <p:cNvPr id="56" name="Rectangle 55">
            <a:extLst>
              <a:ext uri="{FF2B5EF4-FFF2-40B4-BE49-F238E27FC236}">
                <a16:creationId xmlns:a16="http://schemas.microsoft.com/office/drawing/2014/main" id="{8397C020-DC18-AF21-7C0F-9D48832CDC0A}"/>
              </a:ext>
            </a:extLst>
          </p:cNvPr>
          <p:cNvSpPr/>
          <p:nvPr/>
        </p:nvSpPr>
        <p:spPr>
          <a:xfrm>
            <a:off x="4724673" y="3961941"/>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3- EY Singapore</a:t>
            </a:r>
          </a:p>
          <a:p>
            <a:pPr algn="ctr"/>
            <a:r>
              <a:rPr lang="en-IN" dirty="0"/>
              <a:t>(HR)</a:t>
            </a:r>
          </a:p>
          <a:p>
            <a:pPr algn="ctr"/>
            <a:r>
              <a:rPr lang="en-IN" dirty="0"/>
              <a:t>AWS - Singapore</a:t>
            </a:r>
          </a:p>
        </p:txBody>
      </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45E20F53-F8B7-BFFD-7DF9-BE5CC5287FE7}"/>
                  </a:ext>
                </a:extLst>
              </p14:cNvPr>
              <p14:cNvContentPartPr/>
              <p14:nvPr/>
            </p14:nvContentPartPr>
            <p14:xfrm>
              <a:off x="338040" y="1861560"/>
              <a:ext cx="11284560" cy="4694760"/>
            </p14:xfrm>
          </p:contentPart>
        </mc:Choice>
        <mc:Fallback>
          <p:pic>
            <p:nvPicPr>
              <p:cNvPr id="5" name="Ink 4">
                <a:extLst>
                  <a:ext uri="{FF2B5EF4-FFF2-40B4-BE49-F238E27FC236}">
                    <a16:creationId xmlns:a16="http://schemas.microsoft.com/office/drawing/2014/main" id="{45E20F53-F8B7-BFFD-7DF9-BE5CC5287FE7}"/>
                  </a:ext>
                </a:extLst>
              </p:cNvPr>
              <p:cNvPicPr/>
              <p:nvPr/>
            </p:nvPicPr>
            <p:blipFill>
              <a:blip r:embed="rId7"/>
              <a:stretch>
                <a:fillRect/>
              </a:stretch>
            </p:blipFill>
            <p:spPr>
              <a:xfrm>
                <a:off x="328680" y="1852200"/>
                <a:ext cx="11303280" cy="471348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6"/>
          <p:cNvSpPr/>
          <p:nvPr/>
        </p:nvSpPr>
        <p:spPr>
          <a:xfrm>
            <a:off x="-1" y="-81888"/>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7" name="Google Shape;847;p16"/>
          <p:cNvSpPr txBox="1">
            <a:spLocks noGrp="1"/>
          </p:cNvSpPr>
          <p:nvPr>
            <p:ph type="title"/>
          </p:nvPr>
        </p:nvSpPr>
        <p:spPr>
          <a:xfrm>
            <a:off x="138176" y="14370"/>
            <a:ext cx="10924788"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dirty="0">
                <a:solidFill>
                  <a:srgbClr val="FFC000"/>
                </a:solidFill>
                <a:latin typeface="Arial Black"/>
                <a:ea typeface="Arial Black"/>
                <a:cs typeface="Arial Black"/>
                <a:sym typeface="Arial Black"/>
              </a:rPr>
              <a:t>Environment, Subscriptions &amp; Instances</a:t>
            </a:r>
            <a:endParaRPr sz="3600" b="1" dirty="0">
              <a:solidFill>
                <a:srgbClr val="FFC000"/>
              </a:solidFill>
              <a:latin typeface="Arial Black"/>
              <a:ea typeface="Arial Black"/>
              <a:cs typeface="Arial Black"/>
              <a:sym typeface="Arial Black"/>
            </a:endParaRPr>
          </a:p>
        </p:txBody>
      </p:sp>
      <p:sp>
        <p:nvSpPr>
          <p:cNvPr id="850" name="Google Shape;850;p16"/>
          <p:cNvSpPr txBox="1"/>
          <p:nvPr/>
        </p:nvSpPr>
        <p:spPr>
          <a:xfrm>
            <a:off x="117748" y="880969"/>
            <a:ext cx="11809312"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Environments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Environments constitute the actual platform-as-a-service offering of SAP BTP that allows for the development and administration of business applications. Environments are anchored in SAP BTP on subaccount level.</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SAP BTP offers three environments: ABAP, Cloud Foundry and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Some existing customers still have Neo, but this is no longer offered.</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Subscription based services</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a:t>
            </a:r>
            <a:r>
              <a:rPr lang="en-US" sz="1600" dirty="0" err="1">
                <a:solidFill>
                  <a:schemeClr val="dk1"/>
                </a:solidFill>
                <a:latin typeface="Calibri"/>
                <a:ea typeface="Calibri"/>
                <a:cs typeface="Calibri"/>
                <a:sym typeface="Calibri"/>
              </a:rPr>
              <a:t>SuccessFactors</a:t>
            </a:r>
            <a:r>
              <a:rPr lang="en-US" sz="1600" dirty="0">
                <a:solidFill>
                  <a:schemeClr val="dk1"/>
                </a:solidFill>
                <a:latin typeface="Calibri"/>
                <a:ea typeface="Calibri"/>
                <a:cs typeface="Calibri"/>
                <a:sym typeface="Calibri"/>
              </a:rPr>
              <a:t> or S/4HANA Cloud work as well. They are also enabled at a subaccount level, and are independent of the environments. You don’t need to have Cloud Foundry enabled to subscribe to SAP Launchpad Service, for example.</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Examples include Launchpad, SAP Business Application Studio, Cloud Integration, Process Automation…</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Instance based services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instances are created inside a namespace.</a:t>
            </a:r>
            <a:endParaRPr sz="1600" dirty="0">
              <a:solidFill>
                <a:schemeClr val="dk1"/>
              </a:solidFill>
              <a:latin typeface="Calibri"/>
              <a:ea typeface="Calibri"/>
              <a:cs typeface="Calibri"/>
              <a:sym typeface="Calibri"/>
            </a:endParaRPr>
          </a:p>
        </p:txBody>
      </p:sp>
      <p:sp>
        <p:nvSpPr>
          <p:cNvPr id="8" name="Google Shape;552;p2"/>
          <p:cNvSpPr txBox="1"/>
          <p:nvPr/>
        </p:nvSpPr>
        <p:spPr>
          <a:xfrm>
            <a:off x="9349374" y="6533554"/>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00B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00B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barn(inVertical)">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50">
                                            <p:txEl>
                                              <p:pRg st="0" end="0"/>
                                            </p:txEl>
                                          </p:spTgt>
                                        </p:tgtEl>
                                        <p:attrNameLst>
                                          <p:attrName>style.visibility</p:attrName>
                                        </p:attrNameLst>
                                      </p:cBhvr>
                                      <p:to>
                                        <p:strVal val="visible"/>
                                      </p:to>
                                    </p:set>
                                    <p:animEffect transition="in" filter="barn(inVertical)">
                                      <p:cBhvr>
                                        <p:cTn id="12" dur="500"/>
                                        <p:tgtEl>
                                          <p:spTgt spid="850">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850">
                                            <p:txEl>
                                              <p:pRg st="2" end="2"/>
                                            </p:txEl>
                                          </p:spTgt>
                                        </p:tgtEl>
                                        <p:attrNameLst>
                                          <p:attrName>style.visibility</p:attrName>
                                        </p:attrNameLst>
                                      </p:cBhvr>
                                      <p:to>
                                        <p:strVal val="visible"/>
                                      </p:to>
                                    </p:set>
                                    <p:animEffect transition="in" filter="barn(inVertical)">
                                      <p:cBhvr>
                                        <p:cTn id="15" dur="500"/>
                                        <p:tgtEl>
                                          <p:spTgt spid="850">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50">
                                            <p:txEl>
                                              <p:pRg st="3" end="3"/>
                                            </p:txEl>
                                          </p:spTgt>
                                        </p:tgtEl>
                                        <p:attrNameLst>
                                          <p:attrName>style.visibility</p:attrName>
                                        </p:attrNameLst>
                                      </p:cBhvr>
                                      <p:to>
                                        <p:strVal val="visible"/>
                                      </p:to>
                                    </p:set>
                                    <p:animEffect transition="in" filter="barn(inVertical)">
                                      <p:cBhvr>
                                        <p:cTn id="18" dur="500"/>
                                        <p:tgtEl>
                                          <p:spTgt spid="85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850">
                                            <p:txEl>
                                              <p:pRg st="5" end="5"/>
                                            </p:txEl>
                                          </p:spTgt>
                                        </p:tgtEl>
                                        <p:attrNameLst>
                                          <p:attrName>style.visibility</p:attrName>
                                        </p:attrNameLst>
                                      </p:cBhvr>
                                      <p:to>
                                        <p:strVal val="visible"/>
                                      </p:to>
                                    </p:set>
                                    <p:animEffect transition="in" filter="barn(inVertical)">
                                      <p:cBhvr>
                                        <p:cTn id="23" dur="500"/>
                                        <p:tgtEl>
                                          <p:spTgt spid="850">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850">
                                            <p:txEl>
                                              <p:pRg st="6" end="6"/>
                                            </p:txEl>
                                          </p:spTgt>
                                        </p:tgtEl>
                                        <p:attrNameLst>
                                          <p:attrName>style.visibility</p:attrName>
                                        </p:attrNameLst>
                                      </p:cBhvr>
                                      <p:to>
                                        <p:strVal val="visible"/>
                                      </p:to>
                                    </p:set>
                                    <p:animEffect transition="in" filter="barn(inVertical)">
                                      <p:cBhvr>
                                        <p:cTn id="26" dur="500"/>
                                        <p:tgtEl>
                                          <p:spTgt spid="850">
                                            <p:txEl>
                                              <p:pRg st="6" end="6"/>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850">
                                            <p:txEl>
                                              <p:pRg st="7" end="7"/>
                                            </p:txEl>
                                          </p:spTgt>
                                        </p:tgtEl>
                                        <p:attrNameLst>
                                          <p:attrName>style.visibility</p:attrName>
                                        </p:attrNameLst>
                                      </p:cBhvr>
                                      <p:to>
                                        <p:strVal val="visible"/>
                                      </p:to>
                                    </p:set>
                                    <p:animEffect transition="in" filter="barn(inVertical)">
                                      <p:cBhvr>
                                        <p:cTn id="29" dur="500"/>
                                        <p:tgtEl>
                                          <p:spTgt spid="850">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50">
                                            <p:txEl>
                                              <p:pRg st="9" end="9"/>
                                            </p:txEl>
                                          </p:spTgt>
                                        </p:tgtEl>
                                        <p:attrNameLst>
                                          <p:attrName>style.visibility</p:attrName>
                                        </p:attrNameLst>
                                      </p:cBhvr>
                                      <p:to>
                                        <p:strVal val="visible"/>
                                      </p:to>
                                    </p:set>
                                    <p:animEffect transition="in" filter="barn(inVertical)">
                                      <p:cBhvr>
                                        <p:cTn id="34" dur="500"/>
                                        <p:tgtEl>
                                          <p:spTgt spid="850">
                                            <p:txEl>
                                              <p:pRg st="9" end="9"/>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850">
                                            <p:txEl>
                                              <p:pRg st="11" end="11"/>
                                            </p:txEl>
                                          </p:spTgt>
                                        </p:tgtEl>
                                        <p:attrNameLst>
                                          <p:attrName>style.visibility</p:attrName>
                                        </p:attrNameLst>
                                      </p:cBhvr>
                                      <p:to>
                                        <p:strVal val="visible"/>
                                      </p:to>
                                    </p:set>
                                    <p:animEffect transition="in" filter="barn(inVertical)">
                                      <p:cBhvr>
                                        <p:cTn id="37" dur="500"/>
                                        <p:tgtEl>
                                          <p:spTgt spid="85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7"/>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8" name="Google Shape;858;p17"/>
          <p:cNvSpPr txBox="1">
            <a:spLocks noGrp="1"/>
          </p:cNvSpPr>
          <p:nvPr>
            <p:ph type="title"/>
          </p:nvPr>
        </p:nvSpPr>
        <p:spPr>
          <a:xfrm>
            <a:off x="1859981" y="96183"/>
            <a:ext cx="6472499"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dirty="0">
                <a:solidFill>
                  <a:srgbClr val="FFC000"/>
                </a:solidFill>
                <a:latin typeface="Cooper Black" panose="0208090404030B020404" pitchFamily="18" charset="0"/>
                <a:ea typeface="Arial Black"/>
                <a:cs typeface="Arial Black"/>
                <a:sym typeface="Arial Black"/>
              </a:rPr>
              <a:t>Backing Service</a:t>
            </a:r>
            <a:endParaRPr sz="3600" b="1" dirty="0">
              <a:solidFill>
                <a:srgbClr val="FFC000"/>
              </a:solidFill>
              <a:latin typeface="Cooper Black" panose="0208090404030B020404" pitchFamily="18" charset="0"/>
              <a:ea typeface="Arial Black"/>
              <a:cs typeface="Arial Black"/>
              <a:sym typeface="Arial Black"/>
            </a:endParaRPr>
          </a:p>
        </p:txBody>
      </p:sp>
      <p:pic>
        <p:nvPicPr>
          <p:cNvPr id="860" name="Google Shape;860;p17"/>
          <p:cNvPicPr preferRelativeResize="0"/>
          <p:nvPr/>
        </p:nvPicPr>
        <p:blipFill rotWithShape="1">
          <a:blip r:embed="rId3">
            <a:alphaModFix/>
          </a:blip>
          <a:srcRect/>
          <a:stretch/>
        </p:blipFill>
        <p:spPr>
          <a:xfrm>
            <a:off x="11512806" y="51101"/>
            <a:ext cx="608198" cy="600720"/>
          </a:xfrm>
          <a:prstGeom prst="rect">
            <a:avLst/>
          </a:prstGeom>
          <a:noFill/>
          <a:ln>
            <a:noFill/>
          </a:ln>
        </p:spPr>
      </p:pic>
      <p:pic>
        <p:nvPicPr>
          <p:cNvPr id="861" name="Google Shape;861;p17"/>
          <p:cNvPicPr preferRelativeResize="0"/>
          <p:nvPr/>
        </p:nvPicPr>
        <p:blipFill rotWithShape="1">
          <a:blip r:embed="rId4">
            <a:alphaModFix/>
          </a:blip>
          <a:srcRect/>
          <a:stretch/>
        </p:blipFill>
        <p:spPr>
          <a:xfrm>
            <a:off x="207912" y="2044946"/>
            <a:ext cx="4645677" cy="3600400"/>
          </a:xfrm>
          <a:prstGeom prst="rect">
            <a:avLst/>
          </a:prstGeom>
          <a:noFill/>
          <a:ln>
            <a:noFill/>
          </a:ln>
        </p:spPr>
      </p:pic>
      <p:pic>
        <p:nvPicPr>
          <p:cNvPr id="862" name="Google Shape;862;p17"/>
          <p:cNvPicPr preferRelativeResize="0"/>
          <p:nvPr/>
        </p:nvPicPr>
        <p:blipFill rotWithShape="1">
          <a:blip r:embed="rId5">
            <a:alphaModFix/>
          </a:blip>
          <a:srcRect/>
          <a:stretch/>
        </p:blipFill>
        <p:spPr>
          <a:xfrm>
            <a:off x="5680520" y="2044946"/>
            <a:ext cx="6103844" cy="3478687"/>
          </a:xfrm>
          <a:prstGeom prst="rect">
            <a:avLst/>
          </a:prstGeom>
          <a:noFill/>
          <a:ln>
            <a:noFill/>
          </a:ln>
        </p:spPr>
      </p:pic>
      <p:sp>
        <p:nvSpPr>
          <p:cNvPr id="863" name="Google Shape;863;p17"/>
          <p:cNvSpPr txBox="1"/>
          <p:nvPr/>
        </p:nvSpPr>
        <p:spPr>
          <a:xfrm>
            <a:off x="205333" y="1251796"/>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Choose Your service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Backing Service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 name="Google Shape;864;p17"/>
          <p:cNvSpPr txBox="1"/>
          <p:nvPr/>
        </p:nvSpPr>
        <p:spPr>
          <a:xfrm>
            <a:off x="5691381" y="1209210"/>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Select Plan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Service Plan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 name="Google Shape;865;p17"/>
          <p:cNvSpPr/>
          <p:nvPr/>
        </p:nvSpPr>
        <p:spPr>
          <a:xfrm>
            <a:off x="4961601" y="3269082"/>
            <a:ext cx="610907" cy="864096"/>
          </a:xfrm>
          <a:prstGeom prst="notchedRightArrow">
            <a:avLst>
              <a:gd name="adj1" fmla="val 50000"/>
              <a:gd name="adj2" fmla="val 50000"/>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6" name="Google Shape;866;p17"/>
          <p:cNvSpPr/>
          <p:nvPr/>
        </p:nvSpPr>
        <p:spPr>
          <a:xfrm>
            <a:off x="3952328" y="341309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7" name="Google Shape;867;p17"/>
          <p:cNvSpPr/>
          <p:nvPr/>
        </p:nvSpPr>
        <p:spPr>
          <a:xfrm>
            <a:off x="8732442" y="485325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8" name="Google Shape;868;p17"/>
          <p:cNvSpPr txBox="1"/>
          <p:nvPr/>
        </p:nvSpPr>
        <p:spPr>
          <a:xfrm>
            <a:off x="8169624" y="1116876"/>
            <a:ext cx="4032761" cy="101566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333333"/>
              </a:buClr>
              <a:buSzPts val="1200"/>
              <a:buFont typeface="Arial"/>
              <a:buNone/>
              <a:tabLst/>
              <a:defRPr/>
            </a:pP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Each service has one or more </a:t>
            </a:r>
            <a:r>
              <a:rPr kumimoji="0" lang="en-US" sz="1200" b="1" i="0" u="none" strike="noStrike" kern="0" cap="none" spc="0" normalizeH="0" baseline="0" noProof="0" dirty="0">
                <a:ln>
                  <a:noFill/>
                </a:ln>
                <a:solidFill>
                  <a:srgbClr val="333333"/>
                </a:solidFill>
                <a:effectLst/>
                <a:uLnTx/>
                <a:uFillTx/>
                <a:latin typeface="Arial"/>
                <a:ea typeface="Arial"/>
                <a:cs typeface="Arial"/>
                <a:sym typeface="Arial"/>
              </a:rPr>
              <a:t>service plans</a:t>
            </a: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 available. A service plan is the representation of the costs and benefits for a given variant of a particular service. For instance, a database may be configured with various "T-shirt sizes", each of which is a different service plan.</a:t>
            </a:r>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3" name="Google Shape;552;p2"/>
          <p:cNvSpPr txBox="1"/>
          <p:nvPr/>
        </p:nvSpPr>
        <p:spPr>
          <a:xfrm>
            <a:off x="9366801" y="6592058"/>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0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1"/>
                                        </p:tgtEl>
                                        <p:attrNameLst>
                                          <p:attrName>style.visibility</p:attrName>
                                        </p:attrNameLst>
                                      </p:cBhvr>
                                      <p:to>
                                        <p:strVal val="visible"/>
                                      </p:to>
                                    </p:set>
                                    <p:animEffect transition="in" filter="fade">
                                      <p:cBhvr>
                                        <p:cTn id="10" dur="1000"/>
                                        <p:tgtEl>
                                          <p:spTgt spid="861"/>
                                        </p:tgtEl>
                                      </p:cBhvr>
                                    </p:animEffect>
                                  </p:childTnLst>
                                </p:cTn>
                              </p:par>
                              <p:par>
                                <p:cTn id="11" presetID="10" presetClass="entr" presetSubtype="0" fill="hold" nodeType="withEffect">
                                  <p:stCondLst>
                                    <p:cond delay="0"/>
                                  </p:stCondLst>
                                  <p:childTnLst>
                                    <p:set>
                                      <p:cBhvr>
                                        <p:cTn id="12" dur="1" fill="hold">
                                          <p:stCondLst>
                                            <p:cond delay="0"/>
                                          </p:stCondLst>
                                        </p:cTn>
                                        <p:tgtEl>
                                          <p:spTgt spid="863"/>
                                        </p:tgtEl>
                                        <p:attrNameLst>
                                          <p:attrName>style.visibility</p:attrName>
                                        </p:attrNameLst>
                                      </p:cBhvr>
                                      <p:to>
                                        <p:strVal val="visible"/>
                                      </p:to>
                                    </p:set>
                                    <p:animEffect transition="in" filter="fade">
                                      <p:cBhvr>
                                        <p:cTn id="13" dur="1000"/>
                                        <p:tgtEl>
                                          <p:spTgt spid="86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65"/>
                                        </p:tgtEl>
                                        <p:attrNameLst>
                                          <p:attrName>style.visibility</p:attrName>
                                        </p:attrNameLst>
                                      </p:cBhvr>
                                      <p:to>
                                        <p:strVal val="visible"/>
                                      </p:to>
                                    </p:set>
                                    <p:anim calcmode="lin" valueType="num">
                                      <p:cBhvr additive="base">
                                        <p:cTn id="18" dur="500"/>
                                        <p:tgtEl>
                                          <p:spTgt spid="86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67"/>
                                        </p:tgtEl>
                                        <p:attrNameLst>
                                          <p:attrName>style.visibility</p:attrName>
                                        </p:attrNameLst>
                                      </p:cBhvr>
                                      <p:to>
                                        <p:strVal val="visible"/>
                                      </p:to>
                                    </p:set>
                                    <p:animEffect transition="in" filter="fade">
                                      <p:cBhvr>
                                        <p:cTn id="23" dur="1000"/>
                                        <p:tgtEl>
                                          <p:spTgt spid="867"/>
                                        </p:tgtEl>
                                      </p:cBhvr>
                                    </p:animEffect>
                                  </p:childTnLst>
                                </p:cTn>
                              </p:par>
                              <p:par>
                                <p:cTn id="24" presetID="10" presetClass="entr" presetSubtype="0" fill="hold" nodeType="withEffect">
                                  <p:stCondLst>
                                    <p:cond delay="0"/>
                                  </p:stCondLst>
                                  <p:childTnLst>
                                    <p:set>
                                      <p:cBhvr>
                                        <p:cTn id="25" dur="1" fill="hold">
                                          <p:stCondLst>
                                            <p:cond delay="0"/>
                                          </p:stCondLst>
                                        </p:cTn>
                                        <p:tgtEl>
                                          <p:spTgt spid="862"/>
                                        </p:tgtEl>
                                        <p:attrNameLst>
                                          <p:attrName>style.visibility</p:attrName>
                                        </p:attrNameLst>
                                      </p:cBhvr>
                                      <p:to>
                                        <p:strVal val="visible"/>
                                      </p:to>
                                    </p:set>
                                    <p:animEffect transition="in" filter="fade">
                                      <p:cBhvr>
                                        <p:cTn id="26" dur="1000"/>
                                        <p:tgtEl>
                                          <p:spTgt spid="862"/>
                                        </p:tgtEl>
                                      </p:cBhvr>
                                    </p:animEffect>
                                  </p:childTnLst>
                                </p:cTn>
                              </p:par>
                              <p:par>
                                <p:cTn id="27" presetID="10" presetClass="entr" presetSubtype="0" fill="hold" nodeType="withEffect">
                                  <p:stCondLst>
                                    <p:cond delay="0"/>
                                  </p:stCondLst>
                                  <p:childTnLst>
                                    <p:set>
                                      <p:cBhvr>
                                        <p:cTn id="28" dur="1" fill="hold">
                                          <p:stCondLst>
                                            <p:cond delay="0"/>
                                          </p:stCondLst>
                                        </p:cTn>
                                        <p:tgtEl>
                                          <p:spTgt spid="864"/>
                                        </p:tgtEl>
                                        <p:attrNameLst>
                                          <p:attrName>style.visibility</p:attrName>
                                        </p:attrNameLst>
                                      </p:cBhvr>
                                      <p:to>
                                        <p:strVal val="visible"/>
                                      </p:to>
                                    </p:set>
                                    <p:animEffect transition="in" filter="fade">
                                      <p:cBhvr>
                                        <p:cTn id="29"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38AC-0997-1729-45B8-C245EA026E2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F32DAC-13E2-111E-7427-45243CA3E76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085BB79-69A7-1EE3-1E0F-00828BDB4C26}"/>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19</a:t>
            </a:fld>
            <a:endParaRPr lang="en-US" dirty="0"/>
          </a:p>
        </p:txBody>
      </p:sp>
      <p:sp>
        <p:nvSpPr>
          <p:cNvPr id="5" name="Title 4">
            <a:extLst>
              <a:ext uri="{FF2B5EF4-FFF2-40B4-BE49-F238E27FC236}">
                <a16:creationId xmlns:a16="http://schemas.microsoft.com/office/drawing/2014/main" id="{66A91266-E192-C436-013C-4CF3BA0F3AD3}"/>
              </a:ext>
            </a:extLst>
          </p:cNvPr>
          <p:cNvSpPr>
            <a:spLocks noGrp="1"/>
          </p:cNvSpPr>
          <p:nvPr>
            <p:ph type="title"/>
          </p:nvPr>
        </p:nvSpPr>
        <p:spPr>
          <a:xfrm>
            <a:off x="101573" y="178647"/>
            <a:ext cx="10969943" cy="711016"/>
          </a:xfrm>
        </p:spPr>
        <p:txBody>
          <a:bodyPr/>
          <a:lstStyle/>
          <a:p>
            <a:r>
              <a:rPr lang="en-IN" sz="3333" dirty="0"/>
              <a:t>How the Instance work?</a:t>
            </a:r>
          </a:p>
        </p:txBody>
      </p:sp>
      <p:pic>
        <p:nvPicPr>
          <p:cNvPr id="2" name="Picture 1">
            <a:extLst>
              <a:ext uri="{FF2B5EF4-FFF2-40B4-BE49-F238E27FC236}">
                <a16:creationId xmlns:a16="http://schemas.microsoft.com/office/drawing/2014/main" id="{E657125A-D6F6-0DAE-D6EF-8748D0B26FD1}"/>
              </a:ext>
            </a:extLst>
          </p:cNvPr>
          <p:cNvPicPr>
            <a:picLocks noChangeAspect="1"/>
          </p:cNvPicPr>
          <p:nvPr/>
        </p:nvPicPr>
        <p:blipFill>
          <a:blip r:embed="rId2"/>
          <a:stretch>
            <a:fillRect/>
          </a:stretch>
        </p:blipFill>
        <p:spPr>
          <a:xfrm>
            <a:off x="732870" y="3127743"/>
            <a:ext cx="3859795" cy="2790413"/>
          </a:xfrm>
          <a:prstGeom prst="rect">
            <a:avLst/>
          </a:prstGeom>
        </p:spPr>
      </p:pic>
      <p:sp>
        <p:nvSpPr>
          <p:cNvPr id="6" name="TextBox 5">
            <a:extLst>
              <a:ext uri="{FF2B5EF4-FFF2-40B4-BE49-F238E27FC236}">
                <a16:creationId xmlns:a16="http://schemas.microsoft.com/office/drawing/2014/main" id="{9597DD13-63FA-9992-ABAE-6AA88DA00C27}"/>
              </a:ext>
            </a:extLst>
          </p:cNvPr>
          <p:cNvSpPr txBox="1"/>
          <p:nvPr/>
        </p:nvSpPr>
        <p:spPr>
          <a:xfrm>
            <a:off x="507867" y="1958045"/>
            <a:ext cx="5759140" cy="666593"/>
          </a:xfrm>
          <a:prstGeom prst="rect">
            <a:avLst/>
          </a:prstGeom>
          <a:noFill/>
        </p:spPr>
        <p:txBody>
          <a:bodyPr wrap="square" rtlCol="0">
            <a:spAutoFit/>
          </a:bodyPr>
          <a:lstStyle/>
          <a:p>
            <a:r>
              <a:rPr lang="en-US" sz="1866" b="1" dirty="0">
                <a:latin typeface="Cooper Black" panose="0208090404030B020404" pitchFamily="18" charset="0"/>
              </a:rPr>
              <a:t>Actual Car</a:t>
            </a:r>
          </a:p>
          <a:p>
            <a:r>
              <a:rPr lang="en-US" sz="1866" b="1" dirty="0">
                <a:solidFill>
                  <a:srgbClr val="FF0000"/>
                </a:solidFill>
                <a:latin typeface="Cooper Black" panose="0208090404030B020404" pitchFamily="18" charset="0"/>
              </a:rPr>
              <a:t>Service Instance</a:t>
            </a:r>
          </a:p>
        </p:txBody>
      </p:sp>
      <p:pic>
        <p:nvPicPr>
          <p:cNvPr id="7" name="Picture 2" descr="Car Key PNG Image | Lost car keys, Car keys, Car key replacement">
            <a:extLst>
              <a:ext uri="{FF2B5EF4-FFF2-40B4-BE49-F238E27FC236}">
                <a16:creationId xmlns:a16="http://schemas.microsoft.com/office/drawing/2014/main" id="{719D819B-8AD7-9941-5C72-06C0A9E8AB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4564" y="3127742"/>
            <a:ext cx="3762461" cy="24343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85F2F64-EB01-CFAD-069F-D9DCADADE178}"/>
              </a:ext>
            </a:extLst>
          </p:cNvPr>
          <p:cNvSpPr txBox="1"/>
          <p:nvPr/>
        </p:nvSpPr>
        <p:spPr>
          <a:xfrm>
            <a:off x="6486223" y="1725529"/>
            <a:ext cx="5759140" cy="666593"/>
          </a:xfrm>
          <a:prstGeom prst="rect">
            <a:avLst/>
          </a:prstGeom>
          <a:noFill/>
        </p:spPr>
        <p:txBody>
          <a:bodyPr wrap="square" rtlCol="0">
            <a:spAutoFit/>
          </a:bodyPr>
          <a:lstStyle/>
          <a:p>
            <a:r>
              <a:rPr lang="en-US" sz="1866" b="1" dirty="0">
                <a:latin typeface="Cooper Black" panose="0208090404030B020404" pitchFamily="18" charset="0"/>
              </a:rPr>
              <a:t>Car key to use Car</a:t>
            </a:r>
          </a:p>
          <a:p>
            <a:r>
              <a:rPr lang="en-US" sz="1866"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79086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E041-867D-F1FA-5CA6-7C564728B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816C6E8-AE88-B4E5-55CC-0E7971C781FB}"/>
              </a:ext>
            </a:extLst>
          </p:cNvPr>
          <p:cNvSpPr>
            <a:spLocks noGrp="1"/>
          </p:cNvSpPr>
          <p:nvPr>
            <p:ph type="title"/>
          </p:nvPr>
        </p:nvSpPr>
        <p:spPr>
          <a:xfrm>
            <a:off x="406293" y="261746"/>
            <a:ext cx="10969943" cy="812590"/>
          </a:xfrm>
        </p:spPr>
        <p:txBody>
          <a:bodyPr>
            <a:normAutofit/>
          </a:bodyPr>
          <a:lstStyle/>
          <a:p>
            <a:r>
              <a:rPr lang="en-US" b="1" kern="1200">
                <a:latin typeface="Cooper Black" panose="0208090404030B020404" pitchFamily="18" charset="0"/>
              </a:rPr>
              <a:t>BTP Subscription Models</a:t>
            </a:r>
            <a:endParaRPr lang="en-US" b="1" kern="1200" dirty="0">
              <a:latin typeface="Cooper Black" panose="0208090404030B020404" pitchFamily="18" charset="0"/>
            </a:endParaRPr>
          </a:p>
        </p:txBody>
      </p:sp>
      <p:sp>
        <p:nvSpPr>
          <p:cNvPr id="3" name="Footer Placeholder 2">
            <a:extLst>
              <a:ext uri="{FF2B5EF4-FFF2-40B4-BE49-F238E27FC236}">
                <a16:creationId xmlns:a16="http://schemas.microsoft.com/office/drawing/2014/main" id="{40A6FC32-36B9-CE10-589D-EB45F4A3BDDC}"/>
              </a:ext>
            </a:extLst>
          </p:cNvPr>
          <p:cNvSpPr>
            <a:spLocks noGrp="1"/>
          </p:cNvSpPr>
          <p:nvPr>
            <p:ph type="ftr" sz="quarter" idx="11"/>
          </p:nvPr>
        </p:nvSpPr>
        <p:spPr>
          <a:xfrm>
            <a:off x="4164515" y="6355588"/>
            <a:ext cx="3859795" cy="365030"/>
          </a:xfrm>
        </p:spPr>
        <p:txBody>
          <a:bodyPr spcFirstLastPara="1" vert="horz" wrap="square" lIns="121888" tIns="60944" rIns="121888" bIns="60944" rtlCol="0" anchor="ctr" anchorCtr="0">
            <a:normAutofit fontScale="77500" lnSpcReduction="20000"/>
          </a:bodyPr>
          <a:lstStyle/>
          <a:p>
            <a:pPr>
              <a:lnSpc>
                <a:spcPct val="90000"/>
              </a:lnSpc>
              <a:spcAft>
                <a:spcPts val="8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3711606E-8A46-BBF5-96D7-332EB126DB97}"/>
              </a:ext>
            </a:extLst>
          </p:cNvPr>
          <p:cNvSpPr>
            <a:spLocks noGrp="1"/>
          </p:cNvSpPr>
          <p:nvPr>
            <p:ph type="sldNum" sz="quarter" idx="12"/>
          </p:nvPr>
        </p:nvSpPr>
        <p:spPr>
          <a:xfrm>
            <a:off x="8735324" y="6355588"/>
            <a:ext cx="2844059" cy="365030"/>
          </a:xfrm>
        </p:spPr>
        <p:txBody>
          <a:bodyPr spcFirstLastPara="1" vert="horz" wrap="square" lIns="121888" tIns="60944" rIns="121888" bIns="60944" rtlCol="0" anchor="ctr" anchorCtr="0">
            <a:normAutofit fontScale="77500" lnSpcReduction="20000"/>
          </a:bodyPr>
          <a:lstStyle/>
          <a:p>
            <a:pPr>
              <a:lnSpc>
                <a:spcPct val="90000"/>
              </a:lnSpc>
              <a:spcAft>
                <a:spcPts val="800"/>
              </a:spcAft>
            </a:pPr>
            <a:fld id="{B6F15528-21DE-4FAA-801E-634DDDAF4B2B}" type="slidenum">
              <a:rPr lang="en-US" smtClean="0"/>
              <a:pPr>
                <a:lnSpc>
                  <a:spcPct val="90000"/>
                </a:lnSpc>
                <a:spcAft>
                  <a:spcPts val="800"/>
                </a:spcAft>
              </a:pPr>
              <a:t>20</a:t>
            </a:fld>
            <a:endParaRPr lang="en-US"/>
          </a:p>
        </p:txBody>
      </p:sp>
      <p:pic>
        <p:nvPicPr>
          <p:cNvPr id="7172" name="Picture 4" descr="Commercial Models Available for Enterprise Accounts">
            <a:hlinkClick r:id="rId2"/>
            <a:extLst>
              <a:ext uri="{FF2B5EF4-FFF2-40B4-BE49-F238E27FC236}">
                <a16:creationId xmlns:a16="http://schemas.microsoft.com/office/drawing/2014/main" id="{05ADD24B-5A2B-B88C-09AC-78EFFB71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97529"/>
            <a:ext cx="9478815" cy="4833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54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1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Vital parts of SAP BTP ABAP </a:t>
            </a: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Enviornment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890" name="Google Shape;890;p19"/>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pic>
        <p:nvPicPr>
          <p:cNvPr id="891" name="Google Shape;891;p19" descr="SAP Discovery Center - Get Started with SAP BTP, ABAP environment"/>
          <p:cNvPicPr preferRelativeResize="0"/>
          <p:nvPr/>
        </p:nvPicPr>
        <p:blipFill rotWithShape="1">
          <a:blip r:embed="rId4">
            <a:alphaModFix/>
          </a:blip>
          <a:srcRect t="10014"/>
          <a:stretch/>
        </p:blipFill>
        <p:spPr>
          <a:xfrm>
            <a:off x="477788" y="908720"/>
            <a:ext cx="11011608" cy="5469379"/>
          </a:xfrm>
          <a:prstGeom prst="rect">
            <a:avLst/>
          </a:prstGeom>
          <a:noFill/>
          <a:ln>
            <a:noFill/>
          </a:ln>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2"/>
          <p:cNvSpPr txBox="1"/>
          <p:nvPr/>
        </p:nvSpPr>
        <p:spPr>
          <a:xfrm>
            <a:off x="224979" y="788088"/>
            <a:ext cx="11806237" cy="507831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an ABAP environment running on SAP BTP on top of AWS infrastructure. It is a shared ABAP system in trial mode.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Since it’s a shared system with other abap trial users, we will see all the packages of other users as well.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With ABAP on Cloud, NO ONE EVER-EVER access SAPGUI, No Tcodes are allowed with GUI. In fact, you cant event use SAPGUI to connect to ABAP on Cloud system</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don’t have control to install notes, patches, and upgrade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No access to SPRO (customizing) is allowed in the cloud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just abap environment, its not a SAP Solution (like s/4hana or ecc), so you will never find standard sap tables like MARA, VBAK, ACDOCA, MATDOC etc.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are only allowed to use DDIC objects which are marked </a:t>
            </a:r>
            <a:r>
              <a:rPr kumimoji="0" lang="en-US" sz="1800" b="1"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released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everything like what we do in a on-premise system e.g. forms, workflow, scripts, dialog prog.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ABAP programs in the AoC system, all code will be in-form of classes.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AoC only allows whitelisted ABAP statements, no other abap statements can be used freely e.g. write.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https://help.sap.com/docs/sap-btp-abap-environment?locale=en-US</a:t>
            </a: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can create your packages under a standard package ZLOCAL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preferred programming model to develop applications is RAP – Restful Application Programming model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in Cloud has a code name called “steampunk”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p:txBody>
      </p:sp>
      <p:sp>
        <p:nvSpPr>
          <p:cNvPr id="915" name="Google Shape;915;p22"/>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ABAP on Cloud – the environment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17" name="Google Shape;917;p22"/>
          <p:cNvPicPr preferRelativeResize="0"/>
          <p:nvPr/>
        </p:nvPicPr>
        <p:blipFill rotWithShape="1">
          <a:blip r:embed="rId4">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23"/>
          <p:cNvSpPr txBox="1"/>
          <p:nvPr/>
        </p:nvSpPr>
        <p:spPr>
          <a:xfrm>
            <a:off x="224979" y="788088"/>
            <a:ext cx="11806237" cy="455505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https://tools.hana.ondemand.com/#abap</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Starters: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JRE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https://download.oracle.com/java/17/archive/jdk-17.0.10_windows-x64_bin.msi</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For windows we need </a:t>
            </a:r>
            <a:r>
              <a:rPr kumimoji="0" lang="en-US" sz="1800" b="0" i="0" u="none" strike="noStrike" kern="0" cap="none" spc="0" normalizeH="0" baseline="0" noProof="0" dirty="0" err="1">
                <a:ln>
                  <a:noFill/>
                </a:ln>
                <a:solidFill>
                  <a:srgbClr val="433835"/>
                </a:solidFill>
                <a:effectLst/>
                <a:uLnTx/>
                <a:uFillTx/>
                <a:latin typeface="Quattrocento Sans"/>
                <a:ea typeface="Quattrocento Sans"/>
                <a:cs typeface="Quattrocento Sans"/>
                <a:sym typeface="Quattrocento Sans"/>
              </a:rPr>
              <a:t>micosoft</a:t>
            </a: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 C++ runtime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5">
                  <a:extLst>
                    <a:ext uri="{A12FA001-AC4F-418D-AE19-62706E023703}">
                      <ahyp:hlinkClr xmlns:ahyp="http://schemas.microsoft.com/office/drawing/2018/hyperlinkcolor" val="tx"/>
                    </a:ext>
                  </a:extLst>
                </a:hlinkClick>
              </a:rPr>
              <a:t>https://docs.microsoft.com/en-US/cpp/windows/latest-supported-vc-redist?view=msvc-170#visual-studio-2013-vc-120</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SAPGUI</a:t>
            </a:r>
          </a:p>
          <a:p>
            <a:pPr marL="0" marR="0" lvl="0" indent="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Main Course: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To install the front-end component of ADT, proceed as follows: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Get an installation of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6">
                  <a:extLst>
                    <a:ext uri="{A12FA001-AC4F-418D-AE19-62706E023703}">
                      <ahyp:hlinkClr xmlns:ahyp="http://schemas.microsoft.com/office/drawing/2018/hyperlinkcolor" val="tx"/>
                    </a:ext>
                  </a:extLst>
                </a:hlinkClick>
              </a:rPr>
              <a:t>Eclipse 2023-12 (x86_64)</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(e.g.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7">
                  <a:extLst>
                    <a:ext uri="{A12FA001-AC4F-418D-AE19-62706E023703}">
                      <ahyp:hlinkClr xmlns:ahyp="http://schemas.microsoft.com/office/drawing/2018/hyperlinkcolor" val="tx"/>
                    </a:ext>
                  </a:extLst>
                </a:hlinkClick>
              </a:rPr>
              <a:t>Eclipse IDE for Java Developers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In Eclipse, choose in the menu bar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Help &gt; Install New Software...</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Enter the URL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https://tools.hana.ondemand.com/latest</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Press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Enter</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display the available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Select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ABAP Development Tools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On the next wizard page, you get an overview of the features to be installed.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Confirm the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license agreements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Finish</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start the installation.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Arial"/>
                <a:ea typeface="Arial"/>
                <a:cs typeface="Arial"/>
                <a:sym typeface="Arial"/>
              </a:rPr>
              <a:t>ABAP Cloud project is a CONNECTION to our ABAP on Cloud system</a:t>
            </a:r>
            <a:endParaRPr kumimoji="0" sz="2400" b="1"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24" name="Google Shape;924;p2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How to setup Eclipse tool with ADT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26" name="Google Shape;926;p23"/>
          <p:cNvPicPr preferRelativeResize="0"/>
          <p:nvPr/>
        </p:nvPicPr>
        <p:blipFill rotWithShape="1">
          <a:blip r:embed="rId8">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2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cases 1 – Building Full Stack Application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43" name="Google Shape;943;p25"/>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67B2BBA-42D5-B8A6-F5CC-EBB6954E93F2}"/>
                  </a:ext>
                </a:extLst>
              </p14:cNvPr>
              <p14:cNvContentPartPr/>
              <p14:nvPr/>
            </p14:nvContentPartPr>
            <p14:xfrm>
              <a:off x="2179857" y="1027002"/>
              <a:ext cx="2650680" cy="1166760"/>
            </p14:xfrm>
          </p:contentPart>
        </mc:Choice>
        <mc:Fallback>
          <p:pic>
            <p:nvPicPr>
              <p:cNvPr id="5" name="Ink 4">
                <a:extLst>
                  <a:ext uri="{FF2B5EF4-FFF2-40B4-BE49-F238E27FC236}">
                    <a16:creationId xmlns:a16="http://schemas.microsoft.com/office/drawing/2014/main" id="{667B2BBA-42D5-B8A6-F5CC-EBB6954E93F2}"/>
                  </a:ext>
                </a:extLst>
              </p:cNvPr>
              <p:cNvPicPr/>
              <p:nvPr/>
            </p:nvPicPr>
            <p:blipFill>
              <a:blip r:embed="rId5"/>
              <a:stretch>
                <a:fillRect/>
              </a:stretch>
            </p:blipFill>
            <p:spPr>
              <a:xfrm>
                <a:off x="2171217" y="1018002"/>
                <a:ext cx="2668320" cy="1184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5582AAAC-4A00-C910-F779-25063C8FC20D}"/>
                  </a:ext>
                </a:extLst>
              </p14:cNvPr>
              <p14:cNvContentPartPr/>
              <p14:nvPr/>
            </p14:nvContentPartPr>
            <p14:xfrm>
              <a:off x="2967537" y="1451082"/>
              <a:ext cx="281520" cy="279360"/>
            </p14:xfrm>
          </p:contentPart>
        </mc:Choice>
        <mc:Fallback>
          <p:pic>
            <p:nvPicPr>
              <p:cNvPr id="6" name="Ink 5">
                <a:extLst>
                  <a:ext uri="{FF2B5EF4-FFF2-40B4-BE49-F238E27FC236}">
                    <a16:creationId xmlns:a16="http://schemas.microsoft.com/office/drawing/2014/main" id="{5582AAAC-4A00-C910-F779-25063C8FC20D}"/>
                  </a:ext>
                </a:extLst>
              </p:cNvPr>
              <p:cNvPicPr/>
              <p:nvPr/>
            </p:nvPicPr>
            <p:blipFill>
              <a:blip r:embed="rId7"/>
              <a:stretch>
                <a:fillRect/>
              </a:stretch>
            </p:blipFill>
            <p:spPr>
              <a:xfrm>
                <a:off x="2958897" y="1442082"/>
                <a:ext cx="2991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34DBB996-C077-C9A2-4ACD-B1985E7BA685}"/>
                  </a:ext>
                </a:extLst>
              </p14:cNvPr>
              <p14:cNvContentPartPr/>
              <p14:nvPr/>
            </p14:nvContentPartPr>
            <p14:xfrm>
              <a:off x="3332577" y="1497162"/>
              <a:ext cx="64800" cy="283320"/>
            </p14:xfrm>
          </p:contentPart>
        </mc:Choice>
        <mc:Fallback>
          <p:pic>
            <p:nvPicPr>
              <p:cNvPr id="7" name="Ink 6">
                <a:extLst>
                  <a:ext uri="{FF2B5EF4-FFF2-40B4-BE49-F238E27FC236}">
                    <a16:creationId xmlns:a16="http://schemas.microsoft.com/office/drawing/2014/main" id="{34DBB996-C077-C9A2-4ACD-B1985E7BA685}"/>
                  </a:ext>
                </a:extLst>
              </p:cNvPr>
              <p:cNvPicPr/>
              <p:nvPr/>
            </p:nvPicPr>
            <p:blipFill>
              <a:blip r:embed="rId9"/>
              <a:stretch>
                <a:fillRect/>
              </a:stretch>
            </p:blipFill>
            <p:spPr>
              <a:xfrm>
                <a:off x="3323937" y="1488522"/>
                <a:ext cx="8244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2367FB9C-460D-D60C-27F8-780F991ED6EF}"/>
                  </a:ext>
                </a:extLst>
              </p14:cNvPr>
              <p14:cNvContentPartPr/>
              <p14:nvPr/>
            </p14:nvContentPartPr>
            <p14:xfrm>
              <a:off x="3160137" y="2128242"/>
              <a:ext cx="106560" cy="872640"/>
            </p14:xfrm>
          </p:contentPart>
        </mc:Choice>
        <mc:Fallback>
          <p:pic>
            <p:nvPicPr>
              <p:cNvPr id="8" name="Ink 7">
                <a:extLst>
                  <a:ext uri="{FF2B5EF4-FFF2-40B4-BE49-F238E27FC236}">
                    <a16:creationId xmlns:a16="http://schemas.microsoft.com/office/drawing/2014/main" id="{2367FB9C-460D-D60C-27F8-780F991ED6EF}"/>
                  </a:ext>
                </a:extLst>
              </p:cNvPr>
              <p:cNvPicPr/>
              <p:nvPr/>
            </p:nvPicPr>
            <p:blipFill>
              <a:blip r:embed="rId11"/>
              <a:stretch>
                <a:fillRect/>
              </a:stretch>
            </p:blipFill>
            <p:spPr>
              <a:xfrm>
                <a:off x="3151497" y="2119242"/>
                <a:ext cx="124200" cy="890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59F16826-DEDE-B4B9-FB4C-9587B7DD9464}"/>
                  </a:ext>
                </a:extLst>
              </p14:cNvPr>
              <p14:cNvContentPartPr/>
              <p14:nvPr/>
            </p14:nvContentPartPr>
            <p14:xfrm>
              <a:off x="1696017" y="3060642"/>
              <a:ext cx="3866400" cy="1346040"/>
            </p14:xfrm>
          </p:contentPart>
        </mc:Choice>
        <mc:Fallback>
          <p:pic>
            <p:nvPicPr>
              <p:cNvPr id="9" name="Ink 8">
                <a:extLst>
                  <a:ext uri="{FF2B5EF4-FFF2-40B4-BE49-F238E27FC236}">
                    <a16:creationId xmlns:a16="http://schemas.microsoft.com/office/drawing/2014/main" id="{59F16826-DEDE-B4B9-FB4C-9587B7DD9464}"/>
                  </a:ext>
                </a:extLst>
              </p:cNvPr>
              <p:cNvPicPr/>
              <p:nvPr/>
            </p:nvPicPr>
            <p:blipFill>
              <a:blip r:embed="rId13"/>
              <a:stretch>
                <a:fillRect/>
              </a:stretch>
            </p:blipFill>
            <p:spPr>
              <a:xfrm>
                <a:off x="1687017" y="3051642"/>
                <a:ext cx="3884040" cy="1363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96CDD03F-E470-F345-1882-521616CF96EA}"/>
                  </a:ext>
                </a:extLst>
              </p14:cNvPr>
              <p14:cNvContentPartPr/>
              <p14:nvPr/>
            </p14:nvContentPartPr>
            <p14:xfrm>
              <a:off x="2696097" y="3693522"/>
              <a:ext cx="14400" cy="240120"/>
            </p14:xfrm>
          </p:contentPart>
        </mc:Choice>
        <mc:Fallback>
          <p:pic>
            <p:nvPicPr>
              <p:cNvPr id="10" name="Ink 9">
                <a:extLst>
                  <a:ext uri="{FF2B5EF4-FFF2-40B4-BE49-F238E27FC236}">
                    <a16:creationId xmlns:a16="http://schemas.microsoft.com/office/drawing/2014/main" id="{96CDD03F-E470-F345-1882-521616CF96EA}"/>
                  </a:ext>
                </a:extLst>
              </p:cNvPr>
              <p:cNvPicPr/>
              <p:nvPr/>
            </p:nvPicPr>
            <p:blipFill>
              <a:blip r:embed="rId15"/>
              <a:stretch>
                <a:fillRect/>
              </a:stretch>
            </p:blipFill>
            <p:spPr>
              <a:xfrm>
                <a:off x="2687457" y="3684522"/>
                <a:ext cx="320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EF12222E-E2F5-B4A6-C025-F7515B13B716}"/>
                  </a:ext>
                </a:extLst>
              </p14:cNvPr>
              <p14:cNvContentPartPr/>
              <p14:nvPr/>
            </p14:nvContentPartPr>
            <p14:xfrm>
              <a:off x="2692497" y="3450162"/>
              <a:ext cx="219600" cy="252360"/>
            </p14:xfrm>
          </p:contentPart>
        </mc:Choice>
        <mc:Fallback>
          <p:pic>
            <p:nvPicPr>
              <p:cNvPr id="11" name="Ink 10">
                <a:extLst>
                  <a:ext uri="{FF2B5EF4-FFF2-40B4-BE49-F238E27FC236}">
                    <a16:creationId xmlns:a16="http://schemas.microsoft.com/office/drawing/2014/main" id="{EF12222E-E2F5-B4A6-C025-F7515B13B716}"/>
                  </a:ext>
                </a:extLst>
              </p:cNvPr>
              <p:cNvPicPr/>
              <p:nvPr/>
            </p:nvPicPr>
            <p:blipFill>
              <a:blip r:embed="rId17"/>
              <a:stretch>
                <a:fillRect/>
              </a:stretch>
            </p:blipFill>
            <p:spPr>
              <a:xfrm>
                <a:off x="2683857" y="3441522"/>
                <a:ext cx="2372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98DB7237-1160-5B9C-C257-117A28EEA645}"/>
                  </a:ext>
                </a:extLst>
              </p14:cNvPr>
              <p14:cNvContentPartPr/>
              <p14:nvPr/>
            </p14:nvContentPartPr>
            <p14:xfrm>
              <a:off x="2822457" y="3716922"/>
              <a:ext cx="121320" cy="211320"/>
            </p14:xfrm>
          </p:contentPart>
        </mc:Choice>
        <mc:Fallback>
          <p:pic>
            <p:nvPicPr>
              <p:cNvPr id="12" name="Ink 11">
                <a:extLst>
                  <a:ext uri="{FF2B5EF4-FFF2-40B4-BE49-F238E27FC236}">
                    <a16:creationId xmlns:a16="http://schemas.microsoft.com/office/drawing/2014/main" id="{98DB7237-1160-5B9C-C257-117A28EEA645}"/>
                  </a:ext>
                </a:extLst>
              </p:cNvPr>
              <p:cNvPicPr/>
              <p:nvPr/>
            </p:nvPicPr>
            <p:blipFill>
              <a:blip r:embed="rId19"/>
              <a:stretch>
                <a:fillRect/>
              </a:stretch>
            </p:blipFill>
            <p:spPr>
              <a:xfrm>
                <a:off x="2813457" y="3708282"/>
                <a:ext cx="1389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351F2B6A-6189-E304-DB08-34850F932D34}"/>
                  </a:ext>
                </a:extLst>
              </p14:cNvPr>
              <p14:cNvContentPartPr/>
              <p14:nvPr/>
            </p14:nvContentPartPr>
            <p14:xfrm>
              <a:off x="3062217" y="3721602"/>
              <a:ext cx="159480" cy="200160"/>
            </p14:xfrm>
          </p:contentPart>
        </mc:Choice>
        <mc:Fallback>
          <p:pic>
            <p:nvPicPr>
              <p:cNvPr id="13" name="Ink 12">
                <a:extLst>
                  <a:ext uri="{FF2B5EF4-FFF2-40B4-BE49-F238E27FC236}">
                    <a16:creationId xmlns:a16="http://schemas.microsoft.com/office/drawing/2014/main" id="{351F2B6A-6189-E304-DB08-34850F932D34}"/>
                  </a:ext>
                </a:extLst>
              </p:cNvPr>
              <p:cNvPicPr/>
              <p:nvPr/>
            </p:nvPicPr>
            <p:blipFill>
              <a:blip r:embed="rId21"/>
              <a:stretch>
                <a:fillRect/>
              </a:stretch>
            </p:blipFill>
            <p:spPr>
              <a:xfrm>
                <a:off x="3053217" y="3712602"/>
                <a:ext cx="1771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A79DDD12-4C18-0745-B31A-DBB1BD1C6693}"/>
                  </a:ext>
                </a:extLst>
              </p14:cNvPr>
              <p14:cNvContentPartPr/>
              <p14:nvPr/>
            </p14:nvContentPartPr>
            <p14:xfrm>
              <a:off x="3321057" y="3758322"/>
              <a:ext cx="93960" cy="205560"/>
            </p14:xfrm>
          </p:contentPart>
        </mc:Choice>
        <mc:Fallback>
          <p:pic>
            <p:nvPicPr>
              <p:cNvPr id="14" name="Ink 13">
                <a:extLst>
                  <a:ext uri="{FF2B5EF4-FFF2-40B4-BE49-F238E27FC236}">
                    <a16:creationId xmlns:a16="http://schemas.microsoft.com/office/drawing/2014/main" id="{A79DDD12-4C18-0745-B31A-DBB1BD1C6693}"/>
                  </a:ext>
                </a:extLst>
              </p:cNvPr>
              <p:cNvPicPr/>
              <p:nvPr/>
            </p:nvPicPr>
            <p:blipFill>
              <a:blip r:embed="rId23"/>
              <a:stretch>
                <a:fillRect/>
              </a:stretch>
            </p:blipFill>
            <p:spPr>
              <a:xfrm>
                <a:off x="3312417" y="3749682"/>
                <a:ext cx="1116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D7FA1C0D-888C-8C29-F778-B60024DB1D48}"/>
                  </a:ext>
                </a:extLst>
              </p14:cNvPr>
              <p14:cNvContentPartPr/>
              <p14:nvPr/>
            </p14:nvContentPartPr>
            <p14:xfrm>
              <a:off x="3470457" y="3740322"/>
              <a:ext cx="477000" cy="280440"/>
            </p14:xfrm>
          </p:contentPart>
        </mc:Choice>
        <mc:Fallback>
          <p:pic>
            <p:nvPicPr>
              <p:cNvPr id="15" name="Ink 14">
                <a:extLst>
                  <a:ext uri="{FF2B5EF4-FFF2-40B4-BE49-F238E27FC236}">
                    <a16:creationId xmlns:a16="http://schemas.microsoft.com/office/drawing/2014/main" id="{D7FA1C0D-888C-8C29-F778-B60024DB1D48}"/>
                  </a:ext>
                </a:extLst>
              </p:cNvPr>
              <p:cNvPicPr/>
              <p:nvPr/>
            </p:nvPicPr>
            <p:blipFill>
              <a:blip r:embed="rId25"/>
              <a:stretch>
                <a:fillRect/>
              </a:stretch>
            </p:blipFill>
            <p:spPr>
              <a:xfrm>
                <a:off x="3461817" y="3731322"/>
                <a:ext cx="4946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0FA11E80-EDFB-3EC2-B168-89B964E5CED9}"/>
                  </a:ext>
                </a:extLst>
              </p14:cNvPr>
              <p14:cNvContentPartPr/>
              <p14:nvPr/>
            </p14:nvContentPartPr>
            <p14:xfrm>
              <a:off x="4021977" y="3829242"/>
              <a:ext cx="20880" cy="193680"/>
            </p14:xfrm>
          </p:contentPart>
        </mc:Choice>
        <mc:Fallback>
          <p:pic>
            <p:nvPicPr>
              <p:cNvPr id="16" name="Ink 15">
                <a:extLst>
                  <a:ext uri="{FF2B5EF4-FFF2-40B4-BE49-F238E27FC236}">
                    <a16:creationId xmlns:a16="http://schemas.microsoft.com/office/drawing/2014/main" id="{0FA11E80-EDFB-3EC2-B168-89B964E5CED9}"/>
                  </a:ext>
                </a:extLst>
              </p:cNvPr>
              <p:cNvPicPr/>
              <p:nvPr/>
            </p:nvPicPr>
            <p:blipFill>
              <a:blip r:embed="rId27"/>
              <a:stretch>
                <a:fillRect/>
              </a:stretch>
            </p:blipFill>
            <p:spPr>
              <a:xfrm>
                <a:off x="4012977" y="3820602"/>
                <a:ext cx="385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EF5363FF-A5E9-9CD5-C7FD-84F2D62FC60A}"/>
                  </a:ext>
                </a:extLst>
              </p14:cNvPr>
              <p14:cNvContentPartPr/>
              <p14:nvPr/>
            </p14:nvContentPartPr>
            <p14:xfrm>
              <a:off x="4055097" y="3726282"/>
              <a:ext cx="360" cy="11160"/>
            </p14:xfrm>
          </p:contentPart>
        </mc:Choice>
        <mc:Fallback>
          <p:pic>
            <p:nvPicPr>
              <p:cNvPr id="17" name="Ink 16">
                <a:extLst>
                  <a:ext uri="{FF2B5EF4-FFF2-40B4-BE49-F238E27FC236}">
                    <a16:creationId xmlns:a16="http://schemas.microsoft.com/office/drawing/2014/main" id="{EF5363FF-A5E9-9CD5-C7FD-84F2D62FC60A}"/>
                  </a:ext>
                </a:extLst>
              </p:cNvPr>
              <p:cNvPicPr/>
              <p:nvPr/>
            </p:nvPicPr>
            <p:blipFill>
              <a:blip r:embed="rId29"/>
              <a:stretch>
                <a:fillRect/>
              </a:stretch>
            </p:blipFill>
            <p:spPr>
              <a:xfrm>
                <a:off x="4046097" y="3717282"/>
                <a:ext cx="180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38C12D67-A8A8-5824-A9F2-A7411F4E06C2}"/>
                  </a:ext>
                </a:extLst>
              </p14:cNvPr>
              <p14:cNvContentPartPr/>
              <p14:nvPr/>
            </p14:nvContentPartPr>
            <p14:xfrm>
              <a:off x="4121337" y="3862722"/>
              <a:ext cx="407160" cy="352800"/>
            </p14:xfrm>
          </p:contentPart>
        </mc:Choice>
        <mc:Fallback>
          <p:pic>
            <p:nvPicPr>
              <p:cNvPr id="18" name="Ink 17">
                <a:extLst>
                  <a:ext uri="{FF2B5EF4-FFF2-40B4-BE49-F238E27FC236}">
                    <a16:creationId xmlns:a16="http://schemas.microsoft.com/office/drawing/2014/main" id="{38C12D67-A8A8-5824-A9F2-A7411F4E06C2}"/>
                  </a:ext>
                </a:extLst>
              </p:cNvPr>
              <p:cNvPicPr/>
              <p:nvPr/>
            </p:nvPicPr>
            <p:blipFill>
              <a:blip r:embed="rId31"/>
              <a:stretch>
                <a:fillRect/>
              </a:stretch>
            </p:blipFill>
            <p:spPr>
              <a:xfrm>
                <a:off x="4112697" y="3853722"/>
                <a:ext cx="42480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E0C50698-0DA8-D58D-D12B-41EF5B768A8A}"/>
                  </a:ext>
                </a:extLst>
              </p14:cNvPr>
              <p14:cNvContentPartPr/>
              <p14:nvPr/>
            </p14:nvContentPartPr>
            <p14:xfrm>
              <a:off x="3199737" y="4276362"/>
              <a:ext cx="41400" cy="607320"/>
            </p14:xfrm>
          </p:contentPart>
        </mc:Choice>
        <mc:Fallback>
          <p:pic>
            <p:nvPicPr>
              <p:cNvPr id="19" name="Ink 18">
                <a:extLst>
                  <a:ext uri="{FF2B5EF4-FFF2-40B4-BE49-F238E27FC236}">
                    <a16:creationId xmlns:a16="http://schemas.microsoft.com/office/drawing/2014/main" id="{E0C50698-0DA8-D58D-D12B-41EF5B768A8A}"/>
                  </a:ext>
                </a:extLst>
              </p:cNvPr>
              <p:cNvPicPr/>
              <p:nvPr/>
            </p:nvPicPr>
            <p:blipFill>
              <a:blip r:embed="rId33"/>
              <a:stretch>
                <a:fillRect/>
              </a:stretch>
            </p:blipFill>
            <p:spPr>
              <a:xfrm>
                <a:off x="3190737" y="4267722"/>
                <a:ext cx="59040" cy="624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C510EDBC-4211-FF1F-D358-2D8BD7A3EBE8}"/>
                  </a:ext>
                </a:extLst>
              </p14:cNvPr>
              <p14:cNvContentPartPr/>
              <p14:nvPr/>
            </p14:nvContentPartPr>
            <p14:xfrm>
              <a:off x="2443377" y="4908162"/>
              <a:ext cx="1912320" cy="545760"/>
            </p14:xfrm>
          </p:contentPart>
        </mc:Choice>
        <mc:Fallback>
          <p:pic>
            <p:nvPicPr>
              <p:cNvPr id="20" name="Ink 19">
                <a:extLst>
                  <a:ext uri="{FF2B5EF4-FFF2-40B4-BE49-F238E27FC236}">
                    <a16:creationId xmlns:a16="http://schemas.microsoft.com/office/drawing/2014/main" id="{C510EDBC-4211-FF1F-D358-2D8BD7A3EBE8}"/>
                  </a:ext>
                </a:extLst>
              </p:cNvPr>
              <p:cNvPicPr/>
              <p:nvPr/>
            </p:nvPicPr>
            <p:blipFill>
              <a:blip r:embed="rId35"/>
              <a:stretch>
                <a:fillRect/>
              </a:stretch>
            </p:blipFill>
            <p:spPr>
              <a:xfrm>
                <a:off x="2434377" y="4899522"/>
                <a:ext cx="192996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917D84B8-C4A0-E392-2BBE-AD3616ECDC17}"/>
                  </a:ext>
                </a:extLst>
              </p14:cNvPr>
              <p14:cNvContentPartPr/>
              <p14:nvPr/>
            </p14:nvContentPartPr>
            <p14:xfrm>
              <a:off x="2378577" y="5208042"/>
              <a:ext cx="1740960" cy="1134720"/>
            </p14:xfrm>
          </p:contentPart>
        </mc:Choice>
        <mc:Fallback>
          <p:pic>
            <p:nvPicPr>
              <p:cNvPr id="21" name="Ink 20">
                <a:extLst>
                  <a:ext uri="{FF2B5EF4-FFF2-40B4-BE49-F238E27FC236}">
                    <a16:creationId xmlns:a16="http://schemas.microsoft.com/office/drawing/2014/main" id="{917D84B8-C4A0-E392-2BBE-AD3616ECDC17}"/>
                  </a:ext>
                </a:extLst>
              </p:cNvPr>
              <p:cNvPicPr/>
              <p:nvPr/>
            </p:nvPicPr>
            <p:blipFill>
              <a:blip r:embed="rId37"/>
              <a:stretch>
                <a:fillRect/>
              </a:stretch>
            </p:blipFill>
            <p:spPr>
              <a:xfrm>
                <a:off x="2369937" y="5199042"/>
                <a:ext cx="1758600" cy="1152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D14CF8B1-F8A4-30E6-1903-A0B4A25E25F8}"/>
                  </a:ext>
                </a:extLst>
              </p14:cNvPr>
              <p14:cNvContentPartPr/>
              <p14:nvPr/>
            </p14:nvContentPartPr>
            <p14:xfrm>
              <a:off x="4121337" y="5256642"/>
              <a:ext cx="79560" cy="1057680"/>
            </p14:xfrm>
          </p:contentPart>
        </mc:Choice>
        <mc:Fallback>
          <p:pic>
            <p:nvPicPr>
              <p:cNvPr id="22" name="Ink 21">
                <a:extLst>
                  <a:ext uri="{FF2B5EF4-FFF2-40B4-BE49-F238E27FC236}">
                    <a16:creationId xmlns:a16="http://schemas.microsoft.com/office/drawing/2014/main" id="{D14CF8B1-F8A4-30E6-1903-A0B4A25E25F8}"/>
                  </a:ext>
                </a:extLst>
              </p:cNvPr>
              <p:cNvPicPr/>
              <p:nvPr/>
            </p:nvPicPr>
            <p:blipFill>
              <a:blip r:embed="rId39"/>
              <a:stretch>
                <a:fillRect/>
              </a:stretch>
            </p:blipFill>
            <p:spPr>
              <a:xfrm>
                <a:off x="4112697" y="5248002"/>
                <a:ext cx="97200" cy="1075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C5733155-B93B-836B-3F0F-5DF678428200}"/>
                  </a:ext>
                </a:extLst>
              </p14:cNvPr>
              <p14:cNvContentPartPr/>
              <p14:nvPr/>
            </p14:nvContentPartPr>
            <p14:xfrm>
              <a:off x="2921097" y="5713842"/>
              <a:ext cx="253440" cy="339480"/>
            </p14:xfrm>
          </p:contentPart>
        </mc:Choice>
        <mc:Fallback>
          <p:pic>
            <p:nvPicPr>
              <p:cNvPr id="23" name="Ink 22">
                <a:extLst>
                  <a:ext uri="{FF2B5EF4-FFF2-40B4-BE49-F238E27FC236}">
                    <a16:creationId xmlns:a16="http://schemas.microsoft.com/office/drawing/2014/main" id="{C5733155-B93B-836B-3F0F-5DF678428200}"/>
                  </a:ext>
                </a:extLst>
              </p:cNvPr>
              <p:cNvPicPr/>
              <p:nvPr/>
            </p:nvPicPr>
            <p:blipFill>
              <a:blip r:embed="rId41"/>
              <a:stretch>
                <a:fillRect/>
              </a:stretch>
            </p:blipFill>
            <p:spPr>
              <a:xfrm>
                <a:off x="2912457" y="5705202"/>
                <a:ext cx="2710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49C28DF0-9189-C46F-18E7-A03DE279DD26}"/>
                  </a:ext>
                </a:extLst>
              </p14:cNvPr>
              <p14:cNvContentPartPr/>
              <p14:nvPr/>
            </p14:nvContentPartPr>
            <p14:xfrm>
              <a:off x="3225297" y="5681442"/>
              <a:ext cx="247680" cy="357840"/>
            </p14:xfrm>
          </p:contentPart>
        </mc:Choice>
        <mc:Fallback>
          <p:pic>
            <p:nvPicPr>
              <p:cNvPr id="24" name="Ink 23">
                <a:extLst>
                  <a:ext uri="{FF2B5EF4-FFF2-40B4-BE49-F238E27FC236}">
                    <a16:creationId xmlns:a16="http://schemas.microsoft.com/office/drawing/2014/main" id="{49C28DF0-9189-C46F-18E7-A03DE279DD26}"/>
                  </a:ext>
                </a:extLst>
              </p:cNvPr>
              <p:cNvPicPr/>
              <p:nvPr/>
            </p:nvPicPr>
            <p:blipFill>
              <a:blip r:embed="rId43"/>
              <a:stretch>
                <a:fillRect/>
              </a:stretch>
            </p:blipFill>
            <p:spPr>
              <a:xfrm>
                <a:off x="3216657" y="5672442"/>
                <a:ext cx="26532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0BFBBC73-3C5F-40ED-97E7-0CC26E59DF01}"/>
                  </a:ext>
                </a:extLst>
              </p14:cNvPr>
              <p14:cNvContentPartPr/>
              <p14:nvPr/>
            </p14:nvContentPartPr>
            <p14:xfrm>
              <a:off x="3416817" y="5808882"/>
              <a:ext cx="264240" cy="199440"/>
            </p14:xfrm>
          </p:contentPart>
        </mc:Choice>
        <mc:Fallback>
          <p:pic>
            <p:nvPicPr>
              <p:cNvPr id="25" name="Ink 24">
                <a:extLst>
                  <a:ext uri="{FF2B5EF4-FFF2-40B4-BE49-F238E27FC236}">
                    <a16:creationId xmlns:a16="http://schemas.microsoft.com/office/drawing/2014/main" id="{0BFBBC73-3C5F-40ED-97E7-0CC26E59DF01}"/>
                  </a:ext>
                </a:extLst>
              </p:cNvPr>
              <p:cNvPicPr/>
              <p:nvPr/>
            </p:nvPicPr>
            <p:blipFill>
              <a:blip r:embed="rId45"/>
              <a:stretch>
                <a:fillRect/>
              </a:stretch>
            </p:blipFill>
            <p:spPr>
              <a:xfrm>
                <a:off x="3407817" y="5800242"/>
                <a:ext cx="2818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96" name="Ink 895">
                <a:extLst>
                  <a:ext uri="{FF2B5EF4-FFF2-40B4-BE49-F238E27FC236}">
                    <a16:creationId xmlns:a16="http://schemas.microsoft.com/office/drawing/2014/main" id="{A6993BCC-B0E1-E9C1-17A7-B77422EC0C1E}"/>
                  </a:ext>
                </a:extLst>
              </p14:cNvPr>
              <p14:cNvContentPartPr/>
              <p14:nvPr/>
            </p14:nvContentPartPr>
            <p14:xfrm>
              <a:off x="392457" y="1005042"/>
              <a:ext cx="239040" cy="265320"/>
            </p14:xfrm>
          </p:contentPart>
        </mc:Choice>
        <mc:Fallback>
          <p:pic>
            <p:nvPicPr>
              <p:cNvPr id="896" name="Ink 895">
                <a:extLst>
                  <a:ext uri="{FF2B5EF4-FFF2-40B4-BE49-F238E27FC236}">
                    <a16:creationId xmlns:a16="http://schemas.microsoft.com/office/drawing/2014/main" id="{A6993BCC-B0E1-E9C1-17A7-B77422EC0C1E}"/>
                  </a:ext>
                </a:extLst>
              </p:cNvPr>
              <p:cNvPicPr/>
              <p:nvPr/>
            </p:nvPicPr>
            <p:blipFill>
              <a:blip r:embed="rId47"/>
              <a:stretch>
                <a:fillRect/>
              </a:stretch>
            </p:blipFill>
            <p:spPr>
              <a:xfrm>
                <a:off x="383817" y="996402"/>
                <a:ext cx="2566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897" name="Ink 896">
                <a:extLst>
                  <a:ext uri="{FF2B5EF4-FFF2-40B4-BE49-F238E27FC236}">
                    <a16:creationId xmlns:a16="http://schemas.microsoft.com/office/drawing/2014/main" id="{544FEF86-505A-82EC-715D-A78811886B41}"/>
                  </a:ext>
                </a:extLst>
              </p14:cNvPr>
              <p14:cNvContentPartPr/>
              <p14:nvPr/>
            </p14:nvContentPartPr>
            <p14:xfrm>
              <a:off x="274737" y="1258842"/>
              <a:ext cx="321480" cy="305640"/>
            </p14:xfrm>
          </p:contentPart>
        </mc:Choice>
        <mc:Fallback>
          <p:pic>
            <p:nvPicPr>
              <p:cNvPr id="897" name="Ink 896">
                <a:extLst>
                  <a:ext uri="{FF2B5EF4-FFF2-40B4-BE49-F238E27FC236}">
                    <a16:creationId xmlns:a16="http://schemas.microsoft.com/office/drawing/2014/main" id="{544FEF86-505A-82EC-715D-A78811886B41}"/>
                  </a:ext>
                </a:extLst>
              </p:cNvPr>
              <p:cNvPicPr/>
              <p:nvPr/>
            </p:nvPicPr>
            <p:blipFill>
              <a:blip r:embed="rId49"/>
              <a:stretch>
                <a:fillRect/>
              </a:stretch>
            </p:blipFill>
            <p:spPr>
              <a:xfrm>
                <a:off x="266097" y="1249842"/>
                <a:ext cx="33912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898" name="Ink 897">
                <a:extLst>
                  <a:ext uri="{FF2B5EF4-FFF2-40B4-BE49-F238E27FC236}">
                    <a16:creationId xmlns:a16="http://schemas.microsoft.com/office/drawing/2014/main" id="{79112392-A32C-9745-67A2-1575604C3EAE}"/>
                  </a:ext>
                </a:extLst>
              </p14:cNvPr>
              <p14:cNvContentPartPr/>
              <p14:nvPr/>
            </p14:nvContentPartPr>
            <p14:xfrm>
              <a:off x="801777" y="1345242"/>
              <a:ext cx="970920" cy="13320"/>
            </p14:xfrm>
          </p:contentPart>
        </mc:Choice>
        <mc:Fallback>
          <p:pic>
            <p:nvPicPr>
              <p:cNvPr id="898" name="Ink 897">
                <a:extLst>
                  <a:ext uri="{FF2B5EF4-FFF2-40B4-BE49-F238E27FC236}">
                    <a16:creationId xmlns:a16="http://schemas.microsoft.com/office/drawing/2014/main" id="{79112392-A32C-9745-67A2-1575604C3EAE}"/>
                  </a:ext>
                </a:extLst>
              </p:cNvPr>
              <p:cNvPicPr/>
              <p:nvPr/>
            </p:nvPicPr>
            <p:blipFill>
              <a:blip r:embed="rId51"/>
              <a:stretch>
                <a:fillRect/>
              </a:stretch>
            </p:blipFill>
            <p:spPr>
              <a:xfrm>
                <a:off x="792777" y="1336242"/>
                <a:ext cx="9885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99" name="Ink 898">
                <a:extLst>
                  <a:ext uri="{FF2B5EF4-FFF2-40B4-BE49-F238E27FC236}">
                    <a16:creationId xmlns:a16="http://schemas.microsoft.com/office/drawing/2014/main" id="{4F3CB7FB-B971-4DAD-501B-96E4F3B09084}"/>
                  </a:ext>
                </a:extLst>
              </p14:cNvPr>
              <p14:cNvContentPartPr/>
              <p14:nvPr/>
            </p14:nvContentPartPr>
            <p14:xfrm>
              <a:off x="1729137" y="1278642"/>
              <a:ext cx="70920" cy="203760"/>
            </p14:xfrm>
          </p:contentPart>
        </mc:Choice>
        <mc:Fallback>
          <p:pic>
            <p:nvPicPr>
              <p:cNvPr id="899" name="Ink 898">
                <a:extLst>
                  <a:ext uri="{FF2B5EF4-FFF2-40B4-BE49-F238E27FC236}">
                    <a16:creationId xmlns:a16="http://schemas.microsoft.com/office/drawing/2014/main" id="{4F3CB7FB-B971-4DAD-501B-96E4F3B09084}"/>
                  </a:ext>
                </a:extLst>
              </p:cNvPr>
              <p:cNvPicPr/>
              <p:nvPr/>
            </p:nvPicPr>
            <p:blipFill>
              <a:blip r:embed="rId53"/>
              <a:stretch>
                <a:fillRect/>
              </a:stretch>
            </p:blipFill>
            <p:spPr>
              <a:xfrm>
                <a:off x="1720497" y="1269642"/>
                <a:ext cx="885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00" name="Ink 899">
                <a:extLst>
                  <a:ext uri="{FF2B5EF4-FFF2-40B4-BE49-F238E27FC236}">
                    <a16:creationId xmlns:a16="http://schemas.microsoft.com/office/drawing/2014/main" id="{3C07AFD8-9215-CB3F-9A69-1509BA444C83}"/>
                  </a:ext>
                </a:extLst>
              </p14:cNvPr>
              <p14:cNvContentPartPr/>
              <p14:nvPr/>
            </p14:nvContentPartPr>
            <p14:xfrm>
              <a:off x="3513657" y="1331202"/>
              <a:ext cx="101880" cy="457200"/>
            </p14:xfrm>
          </p:contentPart>
        </mc:Choice>
        <mc:Fallback>
          <p:pic>
            <p:nvPicPr>
              <p:cNvPr id="900" name="Ink 899">
                <a:extLst>
                  <a:ext uri="{FF2B5EF4-FFF2-40B4-BE49-F238E27FC236}">
                    <a16:creationId xmlns:a16="http://schemas.microsoft.com/office/drawing/2014/main" id="{3C07AFD8-9215-CB3F-9A69-1509BA444C83}"/>
                  </a:ext>
                </a:extLst>
              </p:cNvPr>
              <p:cNvPicPr/>
              <p:nvPr/>
            </p:nvPicPr>
            <p:blipFill>
              <a:blip r:embed="rId55"/>
              <a:stretch>
                <a:fillRect/>
              </a:stretch>
            </p:blipFill>
            <p:spPr>
              <a:xfrm>
                <a:off x="3505017" y="1322562"/>
                <a:ext cx="11952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01" name="Ink 900">
                <a:extLst>
                  <a:ext uri="{FF2B5EF4-FFF2-40B4-BE49-F238E27FC236}">
                    <a16:creationId xmlns:a16="http://schemas.microsoft.com/office/drawing/2014/main" id="{BE578799-5903-760C-4A10-215DA5550BA8}"/>
                  </a:ext>
                </a:extLst>
              </p14:cNvPr>
              <p14:cNvContentPartPr/>
              <p14:nvPr/>
            </p14:nvContentPartPr>
            <p14:xfrm>
              <a:off x="3718497" y="1291602"/>
              <a:ext cx="178200" cy="664560"/>
            </p14:xfrm>
          </p:contentPart>
        </mc:Choice>
        <mc:Fallback>
          <p:pic>
            <p:nvPicPr>
              <p:cNvPr id="901" name="Ink 900">
                <a:extLst>
                  <a:ext uri="{FF2B5EF4-FFF2-40B4-BE49-F238E27FC236}">
                    <a16:creationId xmlns:a16="http://schemas.microsoft.com/office/drawing/2014/main" id="{BE578799-5903-760C-4A10-215DA5550BA8}"/>
                  </a:ext>
                </a:extLst>
              </p:cNvPr>
              <p:cNvPicPr/>
              <p:nvPr/>
            </p:nvPicPr>
            <p:blipFill>
              <a:blip r:embed="rId57"/>
              <a:stretch>
                <a:fillRect/>
              </a:stretch>
            </p:blipFill>
            <p:spPr>
              <a:xfrm>
                <a:off x="3709497" y="1282602"/>
                <a:ext cx="195840" cy="682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902" name="Ink 901">
                <a:extLst>
                  <a:ext uri="{FF2B5EF4-FFF2-40B4-BE49-F238E27FC236}">
                    <a16:creationId xmlns:a16="http://schemas.microsoft.com/office/drawing/2014/main" id="{FD82FE34-0D27-2F94-297E-7256F59330D1}"/>
                  </a:ext>
                </a:extLst>
              </p14:cNvPr>
              <p14:cNvContentPartPr/>
              <p14:nvPr/>
            </p14:nvContentPartPr>
            <p14:xfrm>
              <a:off x="3690417" y="1614882"/>
              <a:ext cx="291240" cy="158760"/>
            </p14:xfrm>
          </p:contentPart>
        </mc:Choice>
        <mc:Fallback>
          <p:pic>
            <p:nvPicPr>
              <p:cNvPr id="902" name="Ink 901">
                <a:extLst>
                  <a:ext uri="{FF2B5EF4-FFF2-40B4-BE49-F238E27FC236}">
                    <a16:creationId xmlns:a16="http://schemas.microsoft.com/office/drawing/2014/main" id="{FD82FE34-0D27-2F94-297E-7256F59330D1}"/>
                  </a:ext>
                </a:extLst>
              </p:cNvPr>
              <p:cNvPicPr/>
              <p:nvPr/>
            </p:nvPicPr>
            <p:blipFill>
              <a:blip r:embed="rId59"/>
              <a:stretch>
                <a:fillRect/>
              </a:stretch>
            </p:blipFill>
            <p:spPr>
              <a:xfrm>
                <a:off x="3681777" y="1606242"/>
                <a:ext cx="3088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903" name="Ink 902">
                <a:extLst>
                  <a:ext uri="{FF2B5EF4-FFF2-40B4-BE49-F238E27FC236}">
                    <a16:creationId xmlns:a16="http://schemas.microsoft.com/office/drawing/2014/main" id="{DD50D966-C0F2-7BBD-9A39-E955C9819931}"/>
                  </a:ext>
                </a:extLst>
              </p14:cNvPr>
              <p14:cNvContentPartPr/>
              <p14:nvPr/>
            </p14:nvContentPartPr>
            <p14:xfrm>
              <a:off x="4009377" y="1518762"/>
              <a:ext cx="32760" cy="30240"/>
            </p14:xfrm>
          </p:contentPart>
        </mc:Choice>
        <mc:Fallback>
          <p:pic>
            <p:nvPicPr>
              <p:cNvPr id="903" name="Ink 902">
                <a:extLst>
                  <a:ext uri="{FF2B5EF4-FFF2-40B4-BE49-F238E27FC236}">
                    <a16:creationId xmlns:a16="http://schemas.microsoft.com/office/drawing/2014/main" id="{DD50D966-C0F2-7BBD-9A39-E955C9819931}"/>
                  </a:ext>
                </a:extLst>
              </p:cNvPr>
              <p:cNvPicPr/>
              <p:nvPr/>
            </p:nvPicPr>
            <p:blipFill>
              <a:blip r:embed="rId61"/>
              <a:stretch>
                <a:fillRect/>
              </a:stretch>
            </p:blipFill>
            <p:spPr>
              <a:xfrm>
                <a:off x="4000737" y="1509762"/>
                <a:ext cx="5040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904" name="Ink 903">
                <a:extLst>
                  <a:ext uri="{FF2B5EF4-FFF2-40B4-BE49-F238E27FC236}">
                    <a16:creationId xmlns:a16="http://schemas.microsoft.com/office/drawing/2014/main" id="{3F1AFFC7-4977-F74E-9AA5-16E4DCA3FA7F}"/>
                  </a:ext>
                </a:extLst>
              </p14:cNvPr>
              <p14:cNvContentPartPr/>
              <p14:nvPr/>
            </p14:nvContentPartPr>
            <p14:xfrm>
              <a:off x="4058697" y="1602282"/>
              <a:ext cx="122040" cy="181080"/>
            </p14:xfrm>
          </p:contentPart>
        </mc:Choice>
        <mc:Fallback>
          <p:pic>
            <p:nvPicPr>
              <p:cNvPr id="904" name="Ink 903">
                <a:extLst>
                  <a:ext uri="{FF2B5EF4-FFF2-40B4-BE49-F238E27FC236}">
                    <a16:creationId xmlns:a16="http://schemas.microsoft.com/office/drawing/2014/main" id="{3F1AFFC7-4977-F74E-9AA5-16E4DCA3FA7F}"/>
                  </a:ext>
                </a:extLst>
              </p:cNvPr>
              <p:cNvPicPr/>
              <p:nvPr/>
            </p:nvPicPr>
            <p:blipFill>
              <a:blip r:embed="rId63"/>
              <a:stretch>
                <a:fillRect/>
              </a:stretch>
            </p:blipFill>
            <p:spPr>
              <a:xfrm>
                <a:off x="4049697" y="1593282"/>
                <a:ext cx="1396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05" name="Ink 904">
                <a:extLst>
                  <a:ext uri="{FF2B5EF4-FFF2-40B4-BE49-F238E27FC236}">
                    <a16:creationId xmlns:a16="http://schemas.microsoft.com/office/drawing/2014/main" id="{E7C92461-3287-E2AD-5FCB-866F305A8B41}"/>
                  </a:ext>
                </a:extLst>
              </p14:cNvPr>
              <p14:cNvContentPartPr/>
              <p14:nvPr/>
            </p14:nvContentPartPr>
            <p14:xfrm>
              <a:off x="4240497" y="1603722"/>
              <a:ext cx="186120" cy="209160"/>
            </p14:xfrm>
          </p:contentPart>
        </mc:Choice>
        <mc:Fallback>
          <p:pic>
            <p:nvPicPr>
              <p:cNvPr id="905" name="Ink 904">
                <a:extLst>
                  <a:ext uri="{FF2B5EF4-FFF2-40B4-BE49-F238E27FC236}">
                    <a16:creationId xmlns:a16="http://schemas.microsoft.com/office/drawing/2014/main" id="{E7C92461-3287-E2AD-5FCB-866F305A8B41}"/>
                  </a:ext>
                </a:extLst>
              </p:cNvPr>
              <p:cNvPicPr/>
              <p:nvPr/>
            </p:nvPicPr>
            <p:blipFill>
              <a:blip r:embed="rId65"/>
              <a:stretch>
                <a:fillRect/>
              </a:stretch>
            </p:blipFill>
            <p:spPr>
              <a:xfrm>
                <a:off x="4231857" y="1595082"/>
                <a:ext cx="2037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906" name="Ink 905">
                <a:extLst>
                  <a:ext uri="{FF2B5EF4-FFF2-40B4-BE49-F238E27FC236}">
                    <a16:creationId xmlns:a16="http://schemas.microsoft.com/office/drawing/2014/main" id="{4ED83431-7A20-922A-1508-0CE76CB55411}"/>
                  </a:ext>
                </a:extLst>
              </p14:cNvPr>
              <p14:cNvContentPartPr/>
              <p14:nvPr/>
            </p14:nvContentPartPr>
            <p14:xfrm>
              <a:off x="4405377" y="1486722"/>
              <a:ext cx="14040" cy="4680"/>
            </p14:xfrm>
          </p:contentPart>
        </mc:Choice>
        <mc:Fallback>
          <p:pic>
            <p:nvPicPr>
              <p:cNvPr id="906" name="Ink 905">
                <a:extLst>
                  <a:ext uri="{FF2B5EF4-FFF2-40B4-BE49-F238E27FC236}">
                    <a16:creationId xmlns:a16="http://schemas.microsoft.com/office/drawing/2014/main" id="{4ED83431-7A20-922A-1508-0CE76CB55411}"/>
                  </a:ext>
                </a:extLst>
              </p:cNvPr>
              <p:cNvPicPr/>
              <p:nvPr/>
            </p:nvPicPr>
            <p:blipFill>
              <a:blip r:embed="rId67"/>
              <a:stretch>
                <a:fillRect/>
              </a:stretch>
            </p:blipFill>
            <p:spPr>
              <a:xfrm>
                <a:off x="4396737" y="1477722"/>
                <a:ext cx="316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07" name="Ink 906">
                <a:extLst>
                  <a:ext uri="{FF2B5EF4-FFF2-40B4-BE49-F238E27FC236}">
                    <a16:creationId xmlns:a16="http://schemas.microsoft.com/office/drawing/2014/main" id="{46988EFC-B50E-D304-D1B5-6C7365DFCDD1}"/>
                  </a:ext>
                </a:extLst>
              </p14:cNvPr>
              <p14:cNvContentPartPr/>
              <p14:nvPr/>
            </p14:nvContentPartPr>
            <p14:xfrm>
              <a:off x="4372257" y="1484202"/>
              <a:ext cx="146880" cy="401400"/>
            </p14:xfrm>
          </p:contentPart>
        </mc:Choice>
        <mc:Fallback>
          <p:pic>
            <p:nvPicPr>
              <p:cNvPr id="907" name="Ink 906">
                <a:extLst>
                  <a:ext uri="{FF2B5EF4-FFF2-40B4-BE49-F238E27FC236}">
                    <a16:creationId xmlns:a16="http://schemas.microsoft.com/office/drawing/2014/main" id="{46988EFC-B50E-D304-D1B5-6C7365DFCDD1}"/>
                  </a:ext>
                </a:extLst>
              </p:cNvPr>
              <p:cNvPicPr/>
              <p:nvPr/>
            </p:nvPicPr>
            <p:blipFill>
              <a:blip r:embed="rId69"/>
              <a:stretch>
                <a:fillRect/>
              </a:stretch>
            </p:blipFill>
            <p:spPr>
              <a:xfrm>
                <a:off x="4363257" y="1475202"/>
                <a:ext cx="164520" cy="419040"/>
              </a:xfrm>
              <a:prstGeom prst="rect">
                <a:avLst/>
              </a:prstGeom>
            </p:spPr>
          </p:pic>
        </mc:Fallback>
      </mc:AlternateContent>
      <p:grpSp>
        <p:nvGrpSpPr>
          <p:cNvPr id="930" name="Group 929">
            <a:extLst>
              <a:ext uri="{FF2B5EF4-FFF2-40B4-BE49-F238E27FC236}">
                <a16:creationId xmlns:a16="http://schemas.microsoft.com/office/drawing/2014/main" id="{6EABB852-EB7F-2985-3E96-050D10B8DD19}"/>
              </a:ext>
            </a:extLst>
          </p:cNvPr>
          <p:cNvGrpSpPr/>
          <p:nvPr/>
        </p:nvGrpSpPr>
        <p:grpSpPr>
          <a:xfrm>
            <a:off x="4852137" y="1338042"/>
            <a:ext cx="3450240" cy="5058000"/>
            <a:chOff x="4852137" y="1338042"/>
            <a:chExt cx="3450240" cy="5058000"/>
          </a:xfrm>
        </p:grpSpPr>
        <mc:AlternateContent xmlns:mc="http://schemas.openxmlformats.org/markup-compatibility/2006">
          <mc:Choice xmlns:p14="http://schemas.microsoft.com/office/powerpoint/2010/main" Requires="p14">
            <p:contentPart p14:bwMode="auto" r:id="rId70">
              <p14:nvContentPartPr>
                <p14:cNvPr id="26" name="Ink 25">
                  <a:extLst>
                    <a:ext uri="{FF2B5EF4-FFF2-40B4-BE49-F238E27FC236}">
                      <a16:creationId xmlns:a16="http://schemas.microsoft.com/office/drawing/2014/main" id="{11371A72-5FC3-0651-0936-28FA25AAFF49}"/>
                    </a:ext>
                  </a:extLst>
                </p14:cNvPr>
                <p14:cNvContentPartPr/>
                <p14:nvPr/>
              </p14:nvContentPartPr>
              <p14:xfrm>
                <a:off x="4852137" y="5701962"/>
                <a:ext cx="270360" cy="365760"/>
              </p14:xfrm>
            </p:contentPart>
          </mc:Choice>
          <mc:Fallback>
            <p:pic>
              <p:nvPicPr>
                <p:cNvPr id="26" name="Ink 25">
                  <a:extLst>
                    <a:ext uri="{FF2B5EF4-FFF2-40B4-BE49-F238E27FC236}">
                      <a16:creationId xmlns:a16="http://schemas.microsoft.com/office/drawing/2014/main" id="{11371A72-5FC3-0651-0936-28FA25AAFF49}"/>
                    </a:ext>
                  </a:extLst>
                </p:cNvPr>
                <p:cNvPicPr/>
                <p:nvPr/>
              </p:nvPicPr>
              <p:blipFill>
                <a:blip r:embed="rId71"/>
                <a:stretch>
                  <a:fillRect/>
                </a:stretch>
              </p:blipFill>
              <p:spPr>
                <a:xfrm>
                  <a:off x="4843497" y="5692962"/>
                  <a:ext cx="28800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7" name="Ink 26">
                  <a:extLst>
                    <a:ext uri="{FF2B5EF4-FFF2-40B4-BE49-F238E27FC236}">
                      <a16:creationId xmlns:a16="http://schemas.microsoft.com/office/drawing/2014/main" id="{971C88CC-049A-E888-7183-0E2F162BE90C}"/>
                    </a:ext>
                  </a:extLst>
                </p14:cNvPr>
                <p14:cNvContentPartPr/>
                <p14:nvPr/>
              </p14:nvContentPartPr>
              <p14:xfrm>
                <a:off x="5205657" y="5712042"/>
                <a:ext cx="247680" cy="348480"/>
              </p14:xfrm>
            </p:contentPart>
          </mc:Choice>
          <mc:Fallback>
            <p:pic>
              <p:nvPicPr>
                <p:cNvPr id="27" name="Ink 26">
                  <a:extLst>
                    <a:ext uri="{FF2B5EF4-FFF2-40B4-BE49-F238E27FC236}">
                      <a16:creationId xmlns:a16="http://schemas.microsoft.com/office/drawing/2014/main" id="{971C88CC-049A-E888-7183-0E2F162BE90C}"/>
                    </a:ext>
                  </a:extLst>
                </p:cNvPr>
                <p:cNvPicPr/>
                <p:nvPr/>
              </p:nvPicPr>
              <p:blipFill>
                <a:blip r:embed="rId73"/>
                <a:stretch>
                  <a:fillRect/>
                </a:stretch>
              </p:blipFill>
              <p:spPr>
                <a:xfrm>
                  <a:off x="5196657" y="5703402"/>
                  <a:ext cx="26532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8" name="Ink 27">
                  <a:extLst>
                    <a:ext uri="{FF2B5EF4-FFF2-40B4-BE49-F238E27FC236}">
                      <a16:creationId xmlns:a16="http://schemas.microsoft.com/office/drawing/2014/main" id="{2E421015-5B1D-4951-4AAD-E1DE6D110422}"/>
                    </a:ext>
                  </a:extLst>
                </p14:cNvPr>
                <p14:cNvContentPartPr/>
                <p14:nvPr/>
              </p14:nvContentPartPr>
              <p14:xfrm>
                <a:off x="5487177" y="5702682"/>
                <a:ext cx="350280" cy="332640"/>
              </p14:xfrm>
            </p:contentPart>
          </mc:Choice>
          <mc:Fallback>
            <p:pic>
              <p:nvPicPr>
                <p:cNvPr id="28" name="Ink 27">
                  <a:extLst>
                    <a:ext uri="{FF2B5EF4-FFF2-40B4-BE49-F238E27FC236}">
                      <a16:creationId xmlns:a16="http://schemas.microsoft.com/office/drawing/2014/main" id="{2E421015-5B1D-4951-4AAD-E1DE6D110422}"/>
                    </a:ext>
                  </a:extLst>
                </p:cNvPr>
                <p:cNvPicPr/>
                <p:nvPr/>
              </p:nvPicPr>
              <p:blipFill>
                <a:blip r:embed="rId75"/>
                <a:stretch>
                  <a:fillRect/>
                </a:stretch>
              </p:blipFill>
              <p:spPr>
                <a:xfrm>
                  <a:off x="5478537" y="5694042"/>
                  <a:ext cx="36792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9" name="Ink 28">
                  <a:extLst>
                    <a:ext uri="{FF2B5EF4-FFF2-40B4-BE49-F238E27FC236}">
                      <a16:creationId xmlns:a16="http://schemas.microsoft.com/office/drawing/2014/main" id="{50710577-85CF-A8A7-7DF9-AD0BCB81A2CB}"/>
                    </a:ext>
                  </a:extLst>
                </p14:cNvPr>
                <p14:cNvContentPartPr/>
                <p14:nvPr/>
              </p14:nvContentPartPr>
              <p14:xfrm>
                <a:off x="5748897" y="5807442"/>
                <a:ext cx="226080" cy="214920"/>
              </p14:xfrm>
            </p:contentPart>
          </mc:Choice>
          <mc:Fallback>
            <p:pic>
              <p:nvPicPr>
                <p:cNvPr id="29" name="Ink 28">
                  <a:extLst>
                    <a:ext uri="{FF2B5EF4-FFF2-40B4-BE49-F238E27FC236}">
                      <a16:creationId xmlns:a16="http://schemas.microsoft.com/office/drawing/2014/main" id="{50710577-85CF-A8A7-7DF9-AD0BCB81A2CB}"/>
                    </a:ext>
                  </a:extLst>
                </p:cNvPr>
                <p:cNvPicPr/>
                <p:nvPr/>
              </p:nvPicPr>
              <p:blipFill>
                <a:blip r:embed="rId77"/>
                <a:stretch>
                  <a:fillRect/>
                </a:stretch>
              </p:blipFill>
              <p:spPr>
                <a:xfrm>
                  <a:off x="5740257" y="5798442"/>
                  <a:ext cx="2437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0" name="Ink 29">
                  <a:extLst>
                    <a:ext uri="{FF2B5EF4-FFF2-40B4-BE49-F238E27FC236}">
                      <a16:creationId xmlns:a16="http://schemas.microsoft.com/office/drawing/2014/main" id="{667AADCE-BE29-E005-65D8-91743547FC54}"/>
                    </a:ext>
                  </a:extLst>
                </p14:cNvPr>
                <p14:cNvContentPartPr/>
                <p14:nvPr/>
              </p14:nvContentPartPr>
              <p14:xfrm>
                <a:off x="6038697" y="5696202"/>
                <a:ext cx="156960" cy="319680"/>
              </p14:xfrm>
            </p:contentPart>
          </mc:Choice>
          <mc:Fallback>
            <p:pic>
              <p:nvPicPr>
                <p:cNvPr id="30" name="Ink 29">
                  <a:extLst>
                    <a:ext uri="{FF2B5EF4-FFF2-40B4-BE49-F238E27FC236}">
                      <a16:creationId xmlns:a16="http://schemas.microsoft.com/office/drawing/2014/main" id="{667AADCE-BE29-E005-65D8-91743547FC54}"/>
                    </a:ext>
                  </a:extLst>
                </p:cNvPr>
                <p:cNvPicPr/>
                <p:nvPr/>
              </p:nvPicPr>
              <p:blipFill>
                <a:blip r:embed="rId79"/>
                <a:stretch>
                  <a:fillRect/>
                </a:stretch>
              </p:blipFill>
              <p:spPr>
                <a:xfrm>
                  <a:off x="6029697" y="5687562"/>
                  <a:ext cx="17460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1" name="Ink 30">
                  <a:extLst>
                    <a:ext uri="{FF2B5EF4-FFF2-40B4-BE49-F238E27FC236}">
                      <a16:creationId xmlns:a16="http://schemas.microsoft.com/office/drawing/2014/main" id="{82E64B52-A1F7-D16A-7409-349251329F0E}"/>
                    </a:ext>
                  </a:extLst>
                </p14:cNvPr>
                <p14:cNvContentPartPr/>
                <p14:nvPr/>
              </p14:nvContentPartPr>
              <p14:xfrm>
                <a:off x="6287457" y="5816802"/>
                <a:ext cx="590040" cy="200520"/>
              </p14:xfrm>
            </p:contentPart>
          </mc:Choice>
          <mc:Fallback>
            <p:pic>
              <p:nvPicPr>
                <p:cNvPr id="31" name="Ink 30">
                  <a:extLst>
                    <a:ext uri="{FF2B5EF4-FFF2-40B4-BE49-F238E27FC236}">
                      <a16:creationId xmlns:a16="http://schemas.microsoft.com/office/drawing/2014/main" id="{82E64B52-A1F7-D16A-7409-349251329F0E}"/>
                    </a:ext>
                  </a:extLst>
                </p:cNvPr>
                <p:cNvPicPr/>
                <p:nvPr/>
              </p:nvPicPr>
              <p:blipFill>
                <a:blip r:embed="rId81"/>
                <a:stretch>
                  <a:fillRect/>
                </a:stretch>
              </p:blipFill>
              <p:spPr>
                <a:xfrm>
                  <a:off x="6278457" y="5808162"/>
                  <a:ext cx="6076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2" name="Ink 31">
                  <a:extLst>
                    <a:ext uri="{FF2B5EF4-FFF2-40B4-BE49-F238E27FC236}">
                      <a16:creationId xmlns:a16="http://schemas.microsoft.com/office/drawing/2014/main" id="{4A64F30A-16B3-3B70-1D80-DBF924C097CE}"/>
                    </a:ext>
                  </a:extLst>
                </p14:cNvPr>
                <p14:cNvContentPartPr/>
                <p14:nvPr/>
              </p14:nvContentPartPr>
              <p14:xfrm>
                <a:off x="6933297" y="5797722"/>
                <a:ext cx="115200" cy="228600"/>
              </p14:xfrm>
            </p:contentPart>
          </mc:Choice>
          <mc:Fallback>
            <p:pic>
              <p:nvPicPr>
                <p:cNvPr id="32" name="Ink 31">
                  <a:extLst>
                    <a:ext uri="{FF2B5EF4-FFF2-40B4-BE49-F238E27FC236}">
                      <a16:creationId xmlns:a16="http://schemas.microsoft.com/office/drawing/2014/main" id="{4A64F30A-16B3-3B70-1D80-DBF924C097CE}"/>
                    </a:ext>
                  </a:extLst>
                </p:cNvPr>
                <p:cNvPicPr/>
                <p:nvPr/>
              </p:nvPicPr>
              <p:blipFill>
                <a:blip r:embed="rId83"/>
                <a:stretch>
                  <a:fillRect/>
                </a:stretch>
              </p:blipFill>
              <p:spPr>
                <a:xfrm>
                  <a:off x="6924657" y="5789082"/>
                  <a:ext cx="1328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3" name="Ink 32">
                  <a:extLst>
                    <a:ext uri="{FF2B5EF4-FFF2-40B4-BE49-F238E27FC236}">
                      <a16:creationId xmlns:a16="http://schemas.microsoft.com/office/drawing/2014/main" id="{551C1268-C664-66E2-A079-FE740463C1F6}"/>
                    </a:ext>
                  </a:extLst>
                </p14:cNvPr>
                <p14:cNvContentPartPr/>
                <p14:nvPr/>
              </p14:nvContentPartPr>
              <p14:xfrm>
                <a:off x="6037977" y="6148722"/>
                <a:ext cx="126360" cy="145800"/>
              </p14:xfrm>
            </p:contentPart>
          </mc:Choice>
          <mc:Fallback>
            <p:pic>
              <p:nvPicPr>
                <p:cNvPr id="33" name="Ink 32">
                  <a:extLst>
                    <a:ext uri="{FF2B5EF4-FFF2-40B4-BE49-F238E27FC236}">
                      <a16:creationId xmlns:a16="http://schemas.microsoft.com/office/drawing/2014/main" id="{551C1268-C664-66E2-A079-FE740463C1F6}"/>
                    </a:ext>
                  </a:extLst>
                </p:cNvPr>
                <p:cNvPicPr/>
                <p:nvPr/>
              </p:nvPicPr>
              <p:blipFill>
                <a:blip r:embed="rId85"/>
                <a:stretch>
                  <a:fillRect/>
                </a:stretch>
              </p:blipFill>
              <p:spPr>
                <a:xfrm>
                  <a:off x="6028977" y="6139722"/>
                  <a:ext cx="1440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4" name="Ink 33">
                  <a:extLst>
                    <a:ext uri="{FF2B5EF4-FFF2-40B4-BE49-F238E27FC236}">
                      <a16:creationId xmlns:a16="http://schemas.microsoft.com/office/drawing/2014/main" id="{B20DF677-E29C-4578-F603-D5E8AE954AD3}"/>
                    </a:ext>
                  </a:extLst>
                </p14:cNvPr>
                <p14:cNvContentPartPr/>
                <p14:nvPr/>
              </p14:nvContentPartPr>
              <p14:xfrm>
                <a:off x="6162177" y="6136122"/>
                <a:ext cx="186480" cy="200520"/>
              </p14:xfrm>
            </p:contentPart>
          </mc:Choice>
          <mc:Fallback>
            <p:pic>
              <p:nvPicPr>
                <p:cNvPr id="34" name="Ink 33">
                  <a:extLst>
                    <a:ext uri="{FF2B5EF4-FFF2-40B4-BE49-F238E27FC236}">
                      <a16:creationId xmlns:a16="http://schemas.microsoft.com/office/drawing/2014/main" id="{B20DF677-E29C-4578-F603-D5E8AE954AD3}"/>
                    </a:ext>
                  </a:extLst>
                </p:cNvPr>
                <p:cNvPicPr/>
                <p:nvPr/>
              </p:nvPicPr>
              <p:blipFill>
                <a:blip r:embed="rId87"/>
                <a:stretch>
                  <a:fillRect/>
                </a:stretch>
              </p:blipFill>
              <p:spPr>
                <a:xfrm>
                  <a:off x="6153537" y="6127482"/>
                  <a:ext cx="2041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5" name="Ink 34">
                  <a:extLst>
                    <a:ext uri="{FF2B5EF4-FFF2-40B4-BE49-F238E27FC236}">
                      <a16:creationId xmlns:a16="http://schemas.microsoft.com/office/drawing/2014/main" id="{8DA8A18A-5B78-B575-8B84-2D378FA2019B}"/>
                    </a:ext>
                  </a:extLst>
                </p14:cNvPr>
                <p14:cNvContentPartPr/>
                <p14:nvPr/>
              </p14:nvContentPartPr>
              <p14:xfrm>
                <a:off x="6377097" y="6214962"/>
                <a:ext cx="79200" cy="181080"/>
              </p14:xfrm>
            </p:contentPart>
          </mc:Choice>
          <mc:Fallback>
            <p:pic>
              <p:nvPicPr>
                <p:cNvPr id="35" name="Ink 34">
                  <a:extLst>
                    <a:ext uri="{FF2B5EF4-FFF2-40B4-BE49-F238E27FC236}">
                      <a16:creationId xmlns:a16="http://schemas.microsoft.com/office/drawing/2014/main" id="{8DA8A18A-5B78-B575-8B84-2D378FA2019B}"/>
                    </a:ext>
                  </a:extLst>
                </p:cNvPr>
                <p:cNvPicPr/>
                <p:nvPr/>
              </p:nvPicPr>
              <p:blipFill>
                <a:blip r:embed="rId89"/>
                <a:stretch>
                  <a:fillRect/>
                </a:stretch>
              </p:blipFill>
              <p:spPr>
                <a:xfrm>
                  <a:off x="6368457" y="6206322"/>
                  <a:ext cx="968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6" name="Ink 35">
                  <a:extLst>
                    <a:ext uri="{FF2B5EF4-FFF2-40B4-BE49-F238E27FC236}">
                      <a16:creationId xmlns:a16="http://schemas.microsoft.com/office/drawing/2014/main" id="{9A75B382-CDB7-3CC3-FAB7-B45D4CAAA5B5}"/>
                    </a:ext>
                  </a:extLst>
                </p14:cNvPr>
                <p14:cNvContentPartPr/>
                <p14:nvPr/>
              </p14:nvContentPartPr>
              <p14:xfrm>
                <a:off x="6460257" y="6063762"/>
                <a:ext cx="21240" cy="23400"/>
              </p14:xfrm>
            </p:contentPart>
          </mc:Choice>
          <mc:Fallback>
            <p:pic>
              <p:nvPicPr>
                <p:cNvPr id="36" name="Ink 35">
                  <a:extLst>
                    <a:ext uri="{FF2B5EF4-FFF2-40B4-BE49-F238E27FC236}">
                      <a16:creationId xmlns:a16="http://schemas.microsoft.com/office/drawing/2014/main" id="{9A75B382-CDB7-3CC3-FAB7-B45D4CAAA5B5}"/>
                    </a:ext>
                  </a:extLst>
                </p:cNvPr>
                <p:cNvPicPr/>
                <p:nvPr/>
              </p:nvPicPr>
              <p:blipFill>
                <a:blip r:embed="rId91"/>
                <a:stretch>
                  <a:fillRect/>
                </a:stretch>
              </p:blipFill>
              <p:spPr>
                <a:xfrm>
                  <a:off x="6451617" y="6054762"/>
                  <a:ext cx="388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7" name="Ink 36">
                  <a:extLst>
                    <a:ext uri="{FF2B5EF4-FFF2-40B4-BE49-F238E27FC236}">
                      <a16:creationId xmlns:a16="http://schemas.microsoft.com/office/drawing/2014/main" id="{429612BA-D544-56C1-FDDC-FEEA1B411F13}"/>
                    </a:ext>
                  </a:extLst>
                </p14:cNvPr>
                <p14:cNvContentPartPr/>
                <p14:nvPr/>
              </p14:nvContentPartPr>
              <p14:xfrm>
                <a:off x="6606057" y="6098322"/>
                <a:ext cx="91440" cy="209520"/>
              </p14:xfrm>
            </p:contentPart>
          </mc:Choice>
          <mc:Fallback>
            <p:pic>
              <p:nvPicPr>
                <p:cNvPr id="37" name="Ink 36">
                  <a:extLst>
                    <a:ext uri="{FF2B5EF4-FFF2-40B4-BE49-F238E27FC236}">
                      <a16:creationId xmlns:a16="http://schemas.microsoft.com/office/drawing/2014/main" id="{429612BA-D544-56C1-FDDC-FEEA1B411F13}"/>
                    </a:ext>
                  </a:extLst>
                </p:cNvPr>
                <p:cNvPicPr/>
                <p:nvPr/>
              </p:nvPicPr>
              <p:blipFill>
                <a:blip r:embed="rId93"/>
                <a:stretch>
                  <a:fillRect/>
                </a:stretch>
              </p:blipFill>
              <p:spPr>
                <a:xfrm>
                  <a:off x="6597057" y="6089682"/>
                  <a:ext cx="10908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0" name="Ink 39">
                  <a:extLst>
                    <a:ext uri="{FF2B5EF4-FFF2-40B4-BE49-F238E27FC236}">
                      <a16:creationId xmlns:a16="http://schemas.microsoft.com/office/drawing/2014/main" id="{FFBF8501-615F-AC68-8028-676021F628D2}"/>
                    </a:ext>
                  </a:extLst>
                </p14:cNvPr>
                <p14:cNvContentPartPr/>
                <p14:nvPr/>
              </p14:nvContentPartPr>
              <p14:xfrm>
                <a:off x="5580777" y="5212722"/>
                <a:ext cx="86760" cy="280800"/>
              </p14:xfrm>
            </p:contentPart>
          </mc:Choice>
          <mc:Fallback>
            <p:pic>
              <p:nvPicPr>
                <p:cNvPr id="40" name="Ink 39">
                  <a:extLst>
                    <a:ext uri="{FF2B5EF4-FFF2-40B4-BE49-F238E27FC236}">
                      <a16:creationId xmlns:a16="http://schemas.microsoft.com/office/drawing/2014/main" id="{FFBF8501-615F-AC68-8028-676021F628D2}"/>
                    </a:ext>
                  </a:extLst>
                </p:cNvPr>
                <p:cNvPicPr/>
                <p:nvPr/>
              </p:nvPicPr>
              <p:blipFill>
                <a:blip r:embed="rId95"/>
                <a:stretch>
                  <a:fillRect/>
                </a:stretch>
              </p:blipFill>
              <p:spPr>
                <a:xfrm>
                  <a:off x="5572137" y="5204082"/>
                  <a:ext cx="1044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1" name="Ink 40">
                  <a:extLst>
                    <a:ext uri="{FF2B5EF4-FFF2-40B4-BE49-F238E27FC236}">
                      <a16:creationId xmlns:a16="http://schemas.microsoft.com/office/drawing/2014/main" id="{CA443F02-07F9-68AE-A4B8-E30862674913}"/>
                    </a:ext>
                  </a:extLst>
                </p14:cNvPr>
                <p14:cNvContentPartPr/>
                <p14:nvPr/>
              </p14:nvContentPartPr>
              <p14:xfrm>
                <a:off x="5770137" y="5316042"/>
                <a:ext cx="148320" cy="172800"/>
              </p14:xfrm>
            </p:contentPart>
          </mc:Choice>
          <mc:Fallback>
            <p:pic>
              <p:nvPicPr>
                <p:cNvPr id="41" name="Ink 40">
                  <a:extLst>
                    <a:ext uri="{FF2B5EF4-FFF2-40B4-BE49-F238E27FC236}">
                      <a16:creationId xmlns:a16="http://schemas.microsoft.com/office/drawing/2014/main" id="{CA443F02-07F9-68AE-A4B8-E30862674913}"/>
                    </a:ext>
                  </a:extLst>
                </p:cNvPr>
                <p:cNvPicPr/>
                <p:nvPr/>
              </p:nvPicPr>
              <p:blipFill>
                <a:blip r:embed="rId97"/>
                <a:stretch>
                  <a:fillRect/>
                </a:stretch>
              </p:blipFill>
              <p:spPr>
                <a:xfrm>
                  <a:off x="5761497" y="5307402"/>
                  <a:ext cx="1659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2" name="Ink 41">
                  <a:extLst>
                    <a:ext uri="{FF2B5EF4-FFF2-40B4-BE49-F238E27FC236}">
                      <a16:creationId xmlns:a16="http://schemas.microsoft.com/office/drawing/2014/main" id="{D1F403D2-3848-F7AD-7F4F-10097968A490}"/>
                    </a:ext>
                  </a:extLst>
                </p14:cNvPr>
                <p14:cNvContentPartPr/>
                <p14:nvPr/>
              </p14:nvContentPartPr>
              <p14:xfrm>
                <a:off x="6016017" y="5210562"/>
                <a:ext cx="167400" cy="250560"/>
              </p14:xfrm>
            </p:contentPart>
          </mc:Choice>
          <mc:Fallback>
            <p:pic>
              <p:nvPicPr>
                <p:cNvPr id="42" name="Ink 41">
                  <a:extLst>
                    <a:ext uri="{FF2B5EF4-FFF2-40B4-BE49-F238E27FC236}">
                      <a16:creationId xmlns:a16="http://schemas.microsoft.com/office/drawing/2014/main" id="{D1F403D2-3848-F7AD-7F4F-10097968A490}"/>
                    </a:ext>
                  </a:extLst>
                </p:cNvPr>
                <p:cNvPicPr/>
                <p:nvPr/>
              </p:nvPicPr>
              <p:blipFill>
                <a:blip r:embed="rId99"/>
                <a:stretch>
                  <a:fillRect/>
                </a:stretch>
              </p:blipFill>
              <p:spPr>
                <a:xfrm>
                  <a:off x="6007377" y="5201922"/>
                  <a:ext cx="1850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3" name="Ink 42">
                  <a:extLst>
                    <a:ext uri="{FF2B5EF4-FFF2-40B4-BE49-F238E27FC236}">
                      <a16:creationId xmlns:a16="http://schemas.microsoft.com/office/drawing/2014/main" id="{44660D24-1999-3953-6C08-9B134F988F12}"/>
                    </a:ext>
                  </a:extLst>
                </p14:cNvPr>
                <p14:cNvContentPartPr/>
                <p14:nvPr/>
              </p14:nvContentPartPr>
              <p14:xfrm>
                <a:off x="6227697" y="5282562"/>
                <a:ext cx="164160" cy="202680"/>
              </p14:xfrm>
            </p:contentPart>
          </mc:Choice>
          <mc:Fallback>
            <p:pic>
              <p:nvPicPr>
                <p:cNvPr id="43" name="Ink 42">
                  <a:extLst>
                    <a:ext uri="{FF2B5EF4-FFF2-40B4-BE49-F238E27FC236}">
                      <a16:creationId xmlns:a16="http://schemas.microsoft.com/office/drawing/2014/main" id="{44660D24-1999-3953-6C08-9B134F988F12}"/>
                    </a:ext>
                  </a:extLst>
                </p:cNvPr>
                <p:cNvPicPr/>
                <p:nvPr/>
              </p:nvPicPr>
              <p:blipFill>
                <a:blip r:embed="rId101"/>
                <a:stretch>
                  <a:fillRect/>
                </a:stretch>
              </p:blipFill>
              <p:spPr>
                <a:xfrm>
                  <a:off x="6218697" y="5273562"/>
                  <a:ext cx="1818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4" name="Ink 43">
                  <a:extLst>
                    <a:ext uri="{FF2B5EF4-FFF2-40B4-BE49-F238E27FC236}">
                      <a16:creationId xmlns:a16="http://schemas.microsoft.com/office/drawing/2014/main" id="{292463E1-9E8F-4413-6E69-77B7F6BB13C6}"/>
                    </a:ext>
                  </a:extLst>
                </p14:cNvPr>
                <p14:cNvContentPartPr/>
                <p14:nvPr/>
              </p14:nvContentPartPr>
              <p14:xfrm>
                <a:off x="6480057" y="5201202"/>
                <a:ext cx="110520" cy="344520"/>
              </p14:xfrm>
            </p:contentPart>
          </mc:Choice>
          <mc:Fallback>
            <p:pic>
              <p:nvPicPr>
                <p:cNvPr id="44" name="Ink 43">
                  <a:extLst>
                    <a:ext uri="{FF2B5EF4-FFF2-40B4-BE49-F238E27FC236}">
                      <a16:creationId xmlns:a16="http://schemas.microsoft.com/office/drawing/2014/main" id="{292463E1-9E8F-4413-6E69-77B7F6BB13C6}"/>
                    </a:ext>
                  </a:extLst>
                </p:cNvPr>
                <p:cNvPicPr/>
                <p:nvPr/>
              </p:nvPicPr>
              <p:blipFill>
                <a:blip r:embed="rId103"/>
                <a:stretch>
                  <a:fillRect/>
                </a:stretch>
              </p:blipFill>
              <p:spPr>
                <a:xfrm>
                  <a:off x="6471417" y="5192202"/>
                  <a:ext cx="12816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6" name="Ink 45">
                  <a:extLst>
                    <a:ext uri="{FF2B5EF4-FFF2-40B4-BE49-F238E27FC236}">
                      <a16:creationId xmlns:a16="http://schemas.microsoft.com/office/drawing/2014/main" id="{44B7F914-EFBB-2253-209B-7735F281E843}"/>
                    </a:ext>
                  </a:extLst>
                </p14:cNvPr>
                <p14:cNvContentPartPr/>
                <p14:nvPr/>
              </p14:nvContentPartPr>
              <p14:xfrm>
                <a:off x="5807577" y="3773442"/>
                <a:ext cx="209520" cy="291600"/>
              </p14:xfrm>
            </p:contentPart>
          </mc:Choice>
          <mc:Fallback>
            <p:pic>
              <p:nvPicPr>
                <p:cNvPr id="46" name="Ink 45">
                  <a:extLst>
                    <a:ext uri="{FF2B5EF4-FFF2-40B4-BE49-F238E27FC236}">
                      <a16:creationId xmlns:a16="http://schemas.microsoft.com/office/drawing/2014/main" id="{44B7F914-EFBB-2253-209B-7735F281E843}"/>
                    </a:ext>
                  </a:extLst>
                </p:cNvPr>
                <p:cNvPicPr/>
                <p:nvPr/>
              </p:nvPicPr>
              <p:blipFill>
                <a:blip r:embed="rId105"/>
                <a:stretch>
                  <a:fillRect/>
                </a:stretch>
              </p:blipFill>
              <p:spPr>
                <a:xfrm>
                  <a:off x="5798577" y="3764802"/>
                  <a:ext cx="2271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7" name="Ink 46">
                  <a:extLst>
                    <a:ext uri="{FF2B5EF4-FFF2-40B4-BE49-F238E27FC236}">
                      <a16:creationId xmlns:a16="http://schemas.microsoft.com/office/drawing/2014/main" id="{5752C372-1A09-1B66-B981-89DA721CF6E3}"/>
                    </a:ext>
                  </a:extLst>
                </p14:cNvPr>
                <p14:cNvContentPartPr/>
                <p14:nvPr/>
              </p14:nvContentPartPr>
              <p14:xfrm>
                <a:off x="6153897" y="3732402"/>
                <a:ext cx="119160" cy="351720"/>
              </p14:xfrm>
            </p:contentPart>
          </mc:Choice>
          <mc:Fallback>
            <p:pic>
              <p:nvPicPr>
                <p:cNvPr id="47" name="Ink 46">
                  <a:extLst>
                    <a:ext uri="{FF2B5EF4-FFF2-40B4-BE49-F238E27FC236}">
                      <a16:creationId xmlns:a16="http://schemas.microsoft.com/office/drawing/2014/main" id="{5752C372-1A09-1B66-B981-89DA721CF6E3}"/>
                    </a:ext>
                  </a:extLst>
                </p:cNvPr>
                <p:cNvPicPr/>
                <p:nvPr/>
              </p:nvPicPr>
              <p:blipFill>
                <a:blip r:embed="rId107"/>
                <a:stretch>
                  <a:fillRect/>
                </a:stretch>
              </p:blipFill>
              <p:spPr>
                <a:xfrm>
                  <a:off x="6145257" y="3723762"/>
                  <a:ext cx="13680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8" name="Ink 47">
                  <a:extLst>
                    <a:ext uri="{FF2B5EF4-FFF2-40B4-BE49-F238E27FC236}">
                      <a16:creationId xmlns:a16="http://schemas.microsoft.com/office/drawing/2014/main" id="{04334973-AF81-7A3B-0228-55DCF1ABAF34}"/>
                    </a:ext>
                  </a:extLst>
                </p14:cNvPr>
                <p14:cNvContentPartPr/>
                <p14:nvPr/>
              </p14:nvContentPartPr>
              <p14:xfrm>
                <a:off x="6117897" y="3926082"/>
                <a:ext cx="134280" cy="36720"/>
              </p14:xfrm>
            </p:contentPart>
          </mc:Choice>
          <mc:Fallback>
            <p:pic>
              <p:nvPicPr>
                <p:cNvPr id="48" name="Ink 47">
                  <a:extLst>
                    <a:ext uri="{FF2B5EF4-FFF2-40B4-BE49-F238E27FC236}">
                      <a16:creationId xmlns:a16="http://schemas.microsoft.com/office/drawing/2014/main" id="{04334973-AF81-7A3B-0228-55DCF1ABAF34}"/>
                    </a:ext>
                  </a:extLst>
                </p:cNvPr>
                <p:cNvPicPr/>
                <p:nvPr/>
              </p:nvPicPr>
              <p:blipFill>
                <a:blip r:embed="rId109"/>
                <a:stretch>
                  <a:fillRect/>
                </a:stretch>
              </p:blipFill>
              <p:spPr>
                <a:xfrm>
                  <a:off x="6108897" y="3917082"/>
                  <a:ext cx="1519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9" name="Ink 48">
                  <a:extLst>
                    <a:ext uri="{FF2B5EF4-FFF2-40B4-BE49-F238E27FC236}">
                      <a16:creationId xmlns:a16="http://schemas.microsoft.com/office/drawing/2014/main" id="{B8BC01F0-AE3F-565C-A54C-5310E6DE28B7}"/>
                    </a:ext>
                  </a:extLst>
                </p14:cNvPr>
                <p14:cNvContentPartPr/>
                <p14:nvPr/>
              </p14:nvContentPartPr>
              <p14:xfrm>
                <a:off x="6386817" y="3841842"/>
                <a:ext cx="133560" cy="284760"/>
              </p14:xfrm>
            </p:contentPart>
          </mc:Choice>
          <mc:Fallback>
            <p:pic>
              <p:nvPicPr>
                <p:cNvPr id="49" name="Ink 48">
                  <a:extLst>
                    <a:ext uri="{FF2B5EF4-FFF2-40B4-BE49-F238E27FC236}">
                      <a16:creationId xmlns:a16="http://schemas.microsoft.com/office/drawing/2014/main" id="{B8BC01F0-AE3F-565C-A54C-5310E6DE28B7}"/>
                    </a:ext>
                  </a:extLst>
                </p:cNvPr>
                <p:cNvPicPr/>
                <p:nvPr/>
              </p:nvPicPr>
              <p:blipFill>
                <a:blip r:embed="rId111"/>
                <a:stretch>
                  <a:fillRect/>
                </a:stretch>
              </p:blipFill>
              <p:spPr>
                <a:xfrm>
                  <a:off x="6377817" y="3833202"/>
                  <a:ext cx="1512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0" name="Ink 49">
                  <a:extLst>
                    <a:ext uri="{FF2B5EF4-FFF2-40B4-BE49-F238E27FC236}">
                      <a16:creationId xmlns:a16="http://schemas.microsoft.com/office/drawing/2014/main" id="{44C2E739-2FC7-A7AD-AF24-10F75A97E184}"/>
                    </a:ext>
                  </a:extLst>
                </p14:cNvPr>
                <p14:cNvContentPartPr/>
                <p14:nvPr/>
              </p14:nvContentPartPr>
              <p14:xfrm>
                <a:off x="6572577" y="3842202"/>
                <a:ext cx="215280" cy="325080"/>
              </p14:xfrm>
            </p:contentPart>
          </mc:Choice>
          <mc:Fallback>
            <p:pic>
              <p:nvPicPr>
                <p:cNvPr id="50" name="Ink 49">
                  <a:extLst>
                    <a:ext uri="{FF2B5EF4-FFF2-40B4-BE49-F238E27FC236}">
                      <a16:creationId xmlns:a16="http://schemas.microsoft.com/office/drawing/2014/main" id="{44C2E739-2FC7-A7AD-AF24-10F75A97E184}"/>
                    </a:ext>
                  </a:extLst>
                </p:cNvPr>
                <p:cNvPicPr/>
                <p:nvPr/>
              </p:nvPicPr>
              <p:blipFill>
                <a:blip r:embed="rId113"/>
                <a:stretch>
                  <a:fillRect/>
                </a:stretch>
              </p:blipFill>
              <p:spPr>
                <a:xfrm>
                  <a:off x="6563937" y="3833202"/>
                  <a:ext cx="23292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1" name="Ink 50">
                  <a:extLst>
                    <a:ext uri="{FF2B5EF4-FFF2-40B4-BE49-F238E27FC236}">
                      <a16:creationId xmlns:a16="http://schemas.microsoft.com/office/drawing/2014/main" id="{41AE3D62-4D8E-FE40-C36D-F4DAC50C4198}"/>
                    </a:ext>
                  </a:extLst>
                </p14:cNvPr>
                <p14:cNvContentPartPr/>
                <p14:nvPr/>
              </p14:nvContentPartPr>
              <p14:xfrm>
                <a:off x="6959577" y="3855162"/>
                <a:ext cx="546840" cy="242280"/>
              </p14:xfrm>
            </p:contentPart>
          </mc:Choice>
          <mc:Fallback>
            <p:pic>
              <p:nvPicPr>
                <p:cNvPr id="51" name="Ink 50">
                  <a:extLst>
                    <a:ext uri="{FF2B5EF4-FFF2-40B4-BE49-F238E27FC236}">
                      <a16:creationId xmlns:a16="http://schemas.microsoft.com/office/drawing/2014/main" id="{41AE3D62-4D8E-FE40-C36D-F4DAC50C4198}"/>
                    </a:ext>
                  </a:extLst>
                </p:cNvPr>
                <p:cNvPicPr/>
                <p:nvPr/>
              </p:nvPicPr>
              <p:blipFill>
                <a:blip r:embed="rId115"/>
                <a:stretch>
                  <a:fillRect/>
                </a:stretch>
              </p:blipFill>
              <p:spPr>
                <a:xfrm>
                  <a:off x="6950937" y="3846522"/>
                  <a:ext cx="5644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2" name="Ink 51">
                  <a:extLst>
                    <a:ext uri="{FF2B5EF4-FFF2-40B4-BE49-F238E27FC236}">
                      <a16:creationId xmlns:a16="http://schemas.microsoft.com/office/drawing/2014/main" id="{2DD4E6EE-A191-D34B-B1D8-212BEEBD0184}"/>
                    </a:ext>
                  </a:extLst>
                </p14:cNvPr>
                <p14:cNvContentPartPr/>
                <p14:nvPr/>
              </p14:nvContentPartPr>
              <p14:xfrm>
                <a:off x="7542057" y="3941922"/>
                <a:ext cx="90000" cy="153720"/>
              </p14:xfrm>
            </p:contentPart>
          </mc:Choice>
          <mc:Fallback>
            <p:pic>
              <p:nvPicPr>
                <p:cNvPr id="52" name="Ink 51">
                  <a:extLst>
                    <a:ext uri="{FF2B5EF4-FFF2-40B4-BE49-F238E27FC236}">
                      <a16:creationId xmlns:a16="http://schemas.microsoft.com/office/drawing/2014/main" id="{2DD4E6EE-A191-D34B-B1D8-212BEEBD0184}"/>
                    </a:ext>
                  </a:extLst>
                </p:cNvPr>
                <p:cNvPicPr/>
                <p:nvPr/>
              </p:nvPicPr>
              <p:blipFill>
                <a:blip r:embed="rId117"/>
                <a:stretch>
                  <a:fillRect/>
                </a:stretch>
              </p:blipFill>
              <p:spPr>
                <a:xfrm>
                  <a:off x="7533417" y="3933282"/>
                  <a:ext cx="1076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3" name="Ink 52">
                  <a:extLst>
                    <a:ext uri="{FF2B5EF4-FFF2-40B4-BE49-F238E27FC236}">
                      <a16:creationId xmlns:a16="http://schemas.microsoft.com/office/drawing/2014/main" id="{78E842EB-B883-C2FE-7EC2-B2816ACE87DB}"/>
                    </a:ext>
                  </a:extLst>
                </p14:cNvPr>
                <p14:cNvContentPartPr/>
                <p14:nvPr/>
              </p14:nvContentPartPr>
              <p14:xfrm>
                <a:off x="7719897" y="3871722"/>
                <a:ext cx="138960" cy="209880"/>
              </p14:xfrm>
            </p:contentPart>
          </mc:Choice>
          <mc:Fallback>
            <p:pic>
              <p:nvPicPr>
                <p:cNvPr id="53" name="Ink 52">
                  <a:extLst>
                    <a:ext uri="{FF2B5EF4-FFF2-40B4-BE49-F238E27FC236}">
                      <a16:creationId xmlns:a16="http://schemas.microsoft.com/office/drawing/2014/main" id="{78E842EB-B883-C2FE-7EC2-B2816ACE87DB}"/>
                    </a:ext>
                  </a:extLst>
                </p:cNvPr>
                <p:cNvPicPr/>
                <p:nvPr/>
              </p:nvPicPr>
              <p:blipFill>
                <a:blip r:embed="rId119"/>
                <a:stretch>
                  <a:fillRect/>
                </a:stretch>
              </p:blipFill>
              <p:spPr>
                <a:xfrm>
                  <a:off x="7711257" y="3863082"/>
                  <a:ext cx="1566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5" name="Ink 54">
                  <a:extLst>
                    <a:ext uri="{FF2B5EF4-FFF2-40B4-BE49-F238E27FC236}">
                      <a16:creationId xmlns:a16="http://schemas.microsoft.com/office/drawing/2014/main" id="{3EC8818C-E595-BF1C-0531-0F6D123E796E}"/>
                    </a:ext>
                  </a:extLst>
                </p14:cNvPr>
                <p14:cNvContentPartPr/>
                <p14:nvPr/>
              </p14:nvContentPartPr>
              <p14:xfrm>
                <a:off x="6115737" y="3243522"/>
                <a:ext cx="119520" cy="307800"/>
              </p14:xfrm>
            </p:contentPart>
          </mc:Choice>
          <mc:Fallback>
            <p:pic>
              <p:nvPicPr>
                <p:cNvPr id="55" name="Ink 54">
                  <a:extLst>
                    <a:ext uri="{FF2B5EF4-FFF2-40B4-BE49-F238E27FC236}">
                      <a16:creationId xmlns:a16="http://schemas.microsoft.com/office/drawing/2014/main" id="{3EC8818C-E595-BF1C-0531-0F6D123E796E}"/>
                    </a:ext>
                  </a:extLst>
                </p:cNvPr>
                <p:cNvPicPr/>
                <p:nvPr/>
              </p:nvPicPr>
              <p:blipFill>
                <a:blip r:embed="rId121"/>
                <a:stretch>
                  <a:fillRect/>
                </a:stretch>
              </p:blipFill>
              <p:spPr>
                <a:xfrm>
                  <a:off x="6106737" y="3234522"/>
                  <a:ext cx="1371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6" name="Ink 55">
                  <a:extLst>
                    <a:ext uri="{FF2B5EF4-FFF2-40B4-BE49-F238E27FC236}">
                      <a16:creationId xmlns:a16="http://schemas.microsoft.com/office/drawing/2014/main" id="{9889513D-E4FC-53FB-8B79-0388F8221A11}"/>
                    </a:ext>
                  </a:extLst>
                </p14:cNvPr>
                <p14:cNvContentPartPr/>
                <p14:nvPr/>
              </p14:nvContentPartPr>
              <p14:xfrm>
                <a:off x="6354057" y="3300402"/>
                <a:ext cx="142920" cy="199800"/>
              </p14:xfrm>
            </p:contentPart>
          </mc:Choice>
          <mc:Fallback>
            <p:pic>
              <p:nvPicPr>
                <p:cNvPr id="56" name="Ink 55">
                  <a:extLst>
                    <a:ext uri="{FF2B5EF4-FFF2-40B4-BE49-F238E27FC236}">
                      <a16:creationId xmlns:a16="http://schemas.microsoft.com/office/drawing/2014/main" id="{9889513D-E4FC-53FB-8B79-0388F8221A11}"/>
                    </a:ext>
                  </a:extLst>
                </p:cNvPr>
                <p:cNvPicPr/>
                <p:nvPr/>
              </p:nvPicPr>
              <p:blipFill>
                <a:blip r:embed="rId123"/>
                <a:stretch>
                  <a:fillRect/>
                </a:stretch>
              </p:blipFill>
              <p:spPr>
                <a:xfrm>
                  <a:off x="6345417" y="3291402"/>
                  <a:ext cx="1605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8" name="Ink 57">
                  <a:extLst>
                    <a:ext uri="{FF2B5EF4-FFF2-40B4-BE49-F238E27FC236}">
                      <a16:creationId xmlns:a16="http://schemas.microsoft.com/office/drawing/2014/main" id="{4F0A771D-D616-F621-B9F5-947FED4266C9}"/>
                    </a:ext>
                  </a:extLst>
                </p14:cNvPr>
                <p14:cNvContentPartPr/>
                <p14:nvPr/>
              </p14:nvContentPartPr>
              <p14:xfrm>
                <a:off x="6545577" y="3328122"/>
                <a:ext cx="60840" cy="201960"/>
              </p14:xfrm>
            </p:contentPart>
          </mc:Choice>
          <mc:Fallback>
            <p:pic>
              <p:nvPicPr>
                <p:cNvPr id="58" name="Ink 57">
                  <a:extLst>
                    <a:ext uri="{FF2B5EF4-FFF2-40B4-BE49-F238E27FC236}">
                      <a16:creationId xmlns:a16="http://schemas.microsoft.com/office/drawing/2014/main" id="{4F0A771D-D616-F621-B9F5-947FED4266C9}"/>
                    </a:ext>
                  </a:extLst>
                </p:cNvPr>
                <p:cNvPicPr/>
                <p:nvPr/>
              </p:nvPicPr>
              <p:blipFill>
                <a:blip r:embed="rId125"/>
                <a:stretch>
                  <a:fillRect/>
                </a:stretch>
              </p:blipFill>
              <p:spPr>
                <a:xfrm>
                  <a:off x="6536577" y="3319482"/>
                  <a:ext cx="784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9" name="Ink 58">
                  <a:extLst>
                    <a:ext uri="{FF2B5EF4-FFF2-40B4-BE49-F238E27FC236}">
                      <a16:creationId xmlns:a16="http://schemas.microsoft.com/office/drawing/2014/main" id="{DD2B648B-3D64-8C06-850D-ABB44BD74F27}"/>
                    </a:ext>
                  </a:extLst>
                </p14:cNvPr>
                <p14:cNvContentPartPr/>
                <p14:nvPr/>
              </p14:nvContentPartPr>
              <p14:xfrm>
                <a:off x="6685257" y="3394002"/>
                <a:ext cx="174240" cy="124200"/>
              </p14:xfrm>
            </p:contentPart>
          </mc:Choice>
          <mc:Fallback>
            <p:pic>
              <p:nvPicPr>
                <p:cNvPr id="59" name="Ink 58">
                  <a:extLst>
                    <a:ext uri="{FF2B5EF4-FFF2-40B4-BE49-F238E27FC236}">
                      <a16:creationId xmlns:a16="http://schemas.microsoft.com/office/drawing/2014/main" id="{DD2B648B-3D64-8C06-850D-ABB44BD74F27}"/>
                    </a:ext>
                  </a:extLst>
                </p:cNvPr>
                <p:cNvPicPr/>
                <p:nvPr/>
              </p:nvPicPr>
              <p:blipFill>
                <a:blip r:embed="rId127"/>
                <a:stretch>
                  <a:fillRect/>
                </a:stretch>
              </p:blipFill>
              <p:spPr>
                <a:xfrm>
                  <a:off x="6676257" y="3385362"/>
                  <a:ext cx="1918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0" name="Ink 59">
                  <a:extLst>
                    <a:ext uri="{FF2B5EF4-FFF2-40B4-BE49-F238E27FC236}">
                      <a16:creationId xmlns:a16="http://schemas.microsoft.com/office/drawing/2014/main" id="{ED761045-90BB-6503-F6C4-73862D9CF5BC}"/>
                    </a:ext>
                  </a:extLst>
                </p14:cNvPr>
                <p14:cNvContentPartPr/>
                <p14:nvPr/>
              </p14:nvContentPartPr>
              <p14:xfrm>
                <a:off x="6939057" y="3353322"/>
                <a:ext cx="89280" cy="159840"/>
              </p14:xfrm>
            </p:contentPart>
          </mc:Choice>
          <mc:Fallback>
            <p:pic>
              <p:nvPicPr>
                <p:cNvPr id="60" name="Ink 59">
                  <a:extLst>
                    <a:ext uri="{FF2B5EF4-FFF2-40B4-BE49-F238E27FC236}">
                      <a16:creationId xmlns:a16="http://schemas.microsoft.com/office/drawing/2014/main" id="{ED761045-90BB-6503-F6C4-73862D9CF5BC}"/>
                    </a:ext>
                  </a:extLst>
                </p:cNvPr>
                <p:cNvPicPr/>
                <p:nvPr/>
              </p:nvPicPr>
              <p:blipFill>
                <a:blip r:embed="rId129"/>
                <a:stretch>
                  <a:fillRect/>
                </a:stretch>
              </p:blipFill>
              <p:spPr>
                <a:xfrm>
                  <a:off x="6930057" y="3344322"/>
                  <a:ext cx="1069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1" name="Ink 60">
                  <a:extLst>
                    <a:ext uri="{FF2B5EF4-FFF2-40B4-BE49-F238E27FC236}">
                      <a16:creationId xmlns:a16="http://schemas.microsoft.com/office/drawing/2014/main" id="{F0A88A73-D5E0-079F-4605-8F7B949D9F5F}"/>
                    </a:ext>
                  </a:extLst>
                </p14:cNvPr>
                <p14:cNvContentPartPr/>
                <p14:nvPr/>
              </p14:nvContentPartPr>
              <p14:xfrm>
                <a:off x="7071897" y="3343962"/>
                <a:ext cx="106200" cy="146520"/>
              </p14:xfrm>
            </p:contentPart>
          </mc:Choice>
          <mc:Fallback>
            <p:pic>
              <p:nvPicPr>
                <p:cNvPr id="61" name="Ink 60">
                  <a:extLst>
                    <a:ext uri="{FF2B5EF4-FFF2-40B4-BE49-F238E27FC236}">
                      <a16:creationId xmlns:a16="http://schemas.microsoft.com/office/drawing/2014/main" id="{F0A88A73-D5E0-079F-4605-8F7B949D9F5F}"/>
                    </a:ext>
                  </a:extLst>
                </p:cNvPr>
                <p:cNvPicPr/>
                <p:nvPr/>
              </p:nvPicPr>
              <p:blipFill>
                <a:blip r:embed="rId131"/>
                <a:stretch>
                  <a:fillRect/>
                </a:stretch>
              </p:blipFill>
              <p:spPr>
                <a:xfrm>
                  <a:off x="7062897" y="3335322"/>
                  <a:ext cx="1238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2" name="Ink 61">
                  <a:extLst>
                    <a:ext uri="{FF2B5EF4-FFF2-40B4-BE49-F238E27FC236}">
                      <a16:creationId xmlns:a16="http://schemas.microsoft.com/office/drawing/2014/main" id="{40FAC971-08CB-C5F3-B55D-9BE51A8EBB4B}"/>
                    </a:ext>
                  </a:extLst>
                </p14:cNvPr>
                <p14:cNvContentPartPr/>
                <p14:nvPr/>
              </p14:nvContentPartPr>
              <p14:xfrm>
                <a:off x="7242177" y="3230202"/>
                <a:ext cx="113760" cy="277560"/>
              </p14:xfrm>
            </p:contentPart>
          </mc:Choice>
          <mc:Fallback>
            <p:pic>
              <p:nvPicPr>
                <p:cNvPr id="62" name="Ink 61">
                  <a:extLst>
                    <a:ext uri="{FF2B5EF4-FFF2-40B4-BE49-F238E27FC236}">
                      <a16:creationId xmlns:a16="http://schemas.microsoft.com/office/drawing/2014/main" id="{40FAC971-08CB-C5F3-B55D-9BE51A8EBB4B}"/>
                    </a:ext>
                  </a:extLst>
                </p:cNvPr>
                <p:cNvPicPr/>
                <p:nvPr/>
              </p:nvPicPr>
              <p:blipFill>
                <a:blip r:embed="rId133"/>
                <a:stretch>
                  <a:fillRect/>
                </a:stretch>
              </p:blipFill>
              <p:spPr>
                <a:xfrm>
                  <a:off x="7233177" y="3221562"/>
                  <a:ext cx="1314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09" name="Ink 908">
                  <a:extLst>
                    <a:ext uri="{FF2B5EF4-FFF2-40B4-BE49-F238E27FC236}">
                      <a16:creationId xmlns:a16="http://schemas.microsoft.com/office/drawing/2014/main" id="{3E2EA2B1-8D49-DB57-397D-06923F385FF8}"/>
                    </a:ext>
                  </a:extLst>
                </p14:cNvPr>
                <p14:cNvContentPartPr/>
                <p14:nvPr/>
              </p14:nvContentPartPr>
              <p14:xfrm>
                <a:off x="5067417" y="1403922"/>
                <a:ext cx="209880" cy="263880"/>
              </p14:xfrm>
            </p:contentPart>
          </mc:Choice>
          <mc:Fallback>
            <p:pic>
              <p:nvPicPr>
                <p:cNvPr id="909" name="Ink 908">
                  <a:extLst>
                    <a:ext uri="{FF2B5EF4-FFF2-40B4-BE49-F238E27FC236}">
                      <a16:creationId xmlns:a16="http://schemas.microsoft.com/office/drawing/2014/main" id="{3E2EA2B1-8D49-DB57-397D-06923F385FF8}"/>
                    </a:ext>
                  </a:extLst>
                </p:cNvPr>
                <p:cNvPicPr/>
                <p:nvPr/>
              </p:nvPicPr>
              <p:blipFill>
                <a:blip r:embed="rId135"/>
                <a:stretch>
                  <a:fillRect/>
                </a:stretch>
              </p:blipFill>
              <p:spPr>
                <a:xfrm>
                  <a:off x="5058417" y="1395282"/>
                  <a:ext cx="2275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10" name="Ink 909">
                  <a:extLst>
                    <a:ext uri="{FF2B5EF4-FFF2-40B4-BE49-F238E27FC236}">
                      <a16:creationId xmlns:a16="http://schemas.microsoft.com/office/drawing/2014/main" id="{4F6343EB-AE2E-62BD-D56F-5107FFA993EF}"/>
                    </a:ext>
                  </a:extLst>
                </p14:cNvPr>
                <p14:cNvContentPartPr/>
                <p14:nvPr/>
              </p14:nvContentPartPr>
              <p14:xfrm>
                <a:off x="5346777" y="1457562"/>
                <a:ext cx="179280" cy="178560"/>
              </p14:xfrm>
            </p:contentPart>
          </mc:Choice>
          <mc:Fallback>
            <p:pic>
              <p:nvPicPr>
                <p:cNvPr id="910" name="Ink 909">
                  <a:extLst>
                    <a:ext uri="{FF2B5EF4-FFF2-40B4-BE49-F238E27FC236}">
                      <a16:creationId xmlns:a16="http://schemas.microsoft.com/office/drawing/2014/main" id="{4F6343EB-AE2E-62BD-D56F-5107FFA993EF}"/>
                    </a:ext>
                  </a:extLst>
                </p:cNvPr>
                <p:cNvPicPr/>
                <p:nvPr/>
              </p:nvPicPr>
              <p:blipFill>
                <a:blip r:embed="rId137"/>
                <a:stretch>
                  <a:fillRect/>
                </a:stretch>
              </p:blipFill>
              <p:spPr>
                <a:xfrm>
                  <a:off x="5338137" y="1448922"/>
                  <a:ext cx="1969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11" name="Ink 910">
                  <a:extLst>
                    <a:ext uri="{FF2B5EF4-FFF2-40B4-BE49-F238E27FC236}">
                      <a16:creationId xmlns:a16="http://schemas.microsoft.com/office/drawing/2014/main" id="{EF4F5B90-BE01-8A40-C6CE-EC65A675E690}"/>
                    </a:ext>
                  </a:extLst>
                </p14:cNvPr>
                <p14:cNvContentPartPr/>
                <p14:nvPr/>
              </p14:nvContentPartPr>
              <p14:xfrm>
                <a:off x="5585817" y="1457562"/>
                <a:ext cx="207000" cy="204480"/>
              </p14:xfrm>
            </p:contentPart>
          </mc:Choice>
          <mc:Fallback>
            <p:pic>
              <p:nvPicPr>
                <p:cNvPr id="911" name="Ink 910">
                  <a:extLst>
                    <a:ext uri="{FF2B5EF4-FFF2-40B4-BE49-F238E27FC236}">
                      <a16:creationId xmlns:a16="http://schemas.microsoft.com/office/drawing/2014/main" id="{EF4F5B90-BE01-8A40-C6CE-EC65A675E690}"/>
                    </a:ext>
                  </a:extLst>
                </p:cNvPr>
                <p:cNvPicPr/>
                <p:nvPr/>
              </p:nvPicPr>
              <p:blipFill>
                <a:blip r:embed="rId139"/>
                <a:stretch>
                  <a:fillRect/>
                </a:stretch>
              </p:blipFill>
              <p:spPr>
                <a:xfrm>
                  <a:off x="5576817" y="1448562"/>
                  <a:ext cx="2246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2" name="Ink 911">
                  <a:extLst>
                    <a:ext uri="{FF2B5EF4-FFF2-40B4-BE49-F238E27FC236}">
                      <a16:creationId xmlns:a16="http://schemas.microsoft.com/office/drawing/2014/main" id="{1468BA37-98A1-B3CD-2F5A-A7BE40893ED6}"/>
                    </a:ext>
                  </a:extLst>
                </p14:cNvPr>
                <p14:cNvContentPartPr/>
                <p14:nvPr/>
              </p14:nvContentPartPr>
              <p14:xfrm>
                <a:off x="5902257" y="1481682"/>
                <a:ext cx="146520" cy="193320"/>
              </p14:xfrm>
            </p:contentPart>
          </mc:Choice>
          <mc:Fallback>
            <p:pic>
              <p:nvPicPr>
                <p:cNvPr id="912" name="Ink 911">
                  <a:extLst>
                    <a:ext uri="{FF2B5EF4-FFF2-40B4-BE49-F238E27FC236}">
                      <a16:creationId xmlns:a16="http://schemas.microsoft.com/office/drawing/2014/main" id="{1468BA37-98A1-B3CD-2F5A-A7BE40893ED6}"/>
                    </a:ext>
                  </a:extLst>
                </p:cNvPr>
                <p:cNvPicPr/>
                <p:nvPr/>
              </p:nvPicPr>
              <p:blipFill>
                <a:blip r:embed="rId141"/>
                <a:stretch>
                  <a:fillRect/>
                </a:stretch>
              </p:blipFill>
              <p:spPr>
                <a:xfrm>
                  <a:off x="5893617" y="1472682"/>
                  <a:ext cx="1641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13" name="Ink 912">
                  <a:extLst>
                    <a:ext uri="{FF2B5EF4-FFF2-40B4-BE49-F238E27FC236}">
                      <a16:creationId xmlns:a16="http://schemas.microsoft.com/office/drawing/2014/main" id="{540FAF11-CD67-4B80-F615-52997B095E37}"/>
                    </a:ext>
                  </a:extLst>
                </p14:cNvPr>
                <p14:cNvContentPartPr/>
                <p14:nvPr/>
              </p14:nvContentPartPr>
              <p14:xfrm>
                <a:off x="6204297" y="1338042"/>
                <a:ext cx="410040" cy="331920"/>
              </p14:xfrm>
            </p:contentPart>
          </mc:Choice>
          <mc:Fallback>
            <p:pic>
              <p:nvPicPr>
                <p:cNvPr id="913" name="Ink 912">
                  <a:extLst>
                    <a:ext uri="{FF2B5EF4-FFF2-40B4-BE49-F238E27FC236}">
                      <a16:creationId xmlns:a16="http://schemas.microsoft.com/office/drawing/2014/main" id="{540FAF11-CD67-4B80-F615-52997B095E37}"/>
                    </a:ext>
                  </a:extLst>
                </p:cNvPr>
                <p:cNvPicPr/>
                <p:nvPr/>
              </p:nvPicPr>
              <p:blipFill>
                <a:blip r:embed="rId143"/>
                <a:stretch>
                  <a:fillRect/>
                </a:stretch>
              </p:blipFill>
              <p:spPr>
                <a:xfrm>
                  <a:off x="6195297" y="1329402"/>
                  <a:ext cx="42768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4" name="Ink 913">
                  <a:extLst>
                    <a:ext uri="{FF2B5EF4-FFF2-40B4-BE49-F238E27FC236}">
                      <a16:creationId xmlns:a16="http://schemas.microsoft.com/office/drawing/2014/main" id="{01FEE097-DFA7-ACF2-909D-D2285DCB9481}"/>
                    </a:ext>
                  </a:extLst>
                </p14:cNvPr>
                <p14:cNvContentPartPr/>
                <p14:nvPr/>
              </p14:nvContentPartPr>
              <p14:xfrm>
                <a:off x="6566097" y="1522002"/>
                <a:ext cx="187200" cy="120240"/>
              </p14:xfrm>
            </p:contentPart>
          </mc:Choice>
          <mc:Fallback>
            <p:pic>
              <p:nvPicPr>
                <p:cNvPr id="914" name="Ink 913">
                  <a:extLst>
                    <a:ext uri="{FF2B5EF4-FFF2-40B4-BE49-F238E27FC236}">
                      <a16:creationId xmlns:a16="http://schemas.microsoft.com/office/drawing/2014/main" id="{01FEE097-DFA7-ACF2-909D-D2285DCB9481}"/>
                    </a:ext>
                  </a:extLst>
                </p:cNvPr>
                <p:cNvPicPr/>
                <p:nvPr/>
              </p:nvPicPr>
              <p:blipFill>
                <a:blip r:embed="rId145"/>
                <a:stretch>
                  <a:fillRect/>
                </a:stretch>
              </p:blipFill>
              <p:spPr>
                <a:xfrm>
                  <a:off x="6557457" y="1513362"/>
                  <a:ext cx="2048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15" name="Ink 914">
                  <a:extLst>
                    <a:ext uri="{FF2B5EF4-FFF2-40B4-BE49-F238E27FC236}">
                      <a16:creationId xmlns:a16="http://schemas.microsoft.com/office/drawing/2014/main" id="{05DAA6DB-E5C6-01D0-2ED3-FACAA7475308}"/>
                    </a:ext>
                  </a:extLst>
                </p14:cNvPr>
                <p14:cNvContentPartPr/>
                <p14:nvPr/>
              </p14:nvContentPartPr>
              <p14:xfrm>
                <a:off x="6757977" y="1380522"/>
                <a:ext cx="47160" cy="36000"/>
              </p14:xfrm>
            </p:contentPart>
          </mc:Choice>
          <mc:Fallback>
            <p:pic>
              <p:nvPicPr>
                <p:cNvPr id="915" name="Ink 914">
                  <a:extLst>
                    <a:ext uri="{FF2B5EF4-FFF2-40B4-BE49-F238E27FC236}">
                      <a16:creationId xmlns:a16="http://schemas.microsoft.com/office/drawing/2014/main" id="{05DAA6DB-E5C6-01D0-2ED3-FACAA7475308}"/>
                    </a:ext>
                  </a:extLst>
                </p:cNvPr>
                <p:cNvPicPr/>
                <p:nvPr/>
              </p:nvPicPr>
              <p:blipFill>
                <a:blip r:embed="rId147"/>
                <a:stretch>
                  <a:fillRect/>
                </a:stretch>
              </p:blipFill>
              <p:spPr>
                <a:xfrm>
                  <a:off x="6748977" y="1371882"/>
                  <a:ext cx="648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16" name="Ink 915">
                  <a:extLst>
                    <a:ext uri="{FF2B5EF4-FFF2-40B4-BE49-F238E27FC236}">
                      <a16:creationId xmlns:a16="http://schemas.microsoft.com/office/drawing/2014/main" id="{F47EDE80-39ED-E327-6318-DCFE79D03FA7}"/>
                    </a:ext>
                  </a:extLst>
                </p14:cNvPr>
                <p14:cNvContentPartPr/>
                <p14:nvPr/>
              </p14:nvContentPartPr>
              <p14:xfrm>
                <a:off x="6828177" y="1488162"/>
                <a:ext cx="348480" cy="187200"/>
              </p14:xfrm>
            </p:contentPart>
          </mc:Choice>
          <mc:Fallback>
            <p:pic>
              <p:nvPicPr>
                <p:cNvPr id="916" name="Ink 915">
                  <a:extLst>
                    <a:ext uri="{FF2B5EF4-FFF2-40B4-BE49-F238E27FC236}">
                      <a16:creationId xmlns:a16="http://schemas.microsoft.com/office/drawing/2014/main" id="{F47EDE80-39ED-E327-6318-DCFE79D03FA7}"/>
                    </a:ext>
                  </a:extLst>
                </p:cNvPr>
                <p:cNvPicPr/>
                <p:nvPr/>
              </p:nvPicPr>
              <p:blipFill>
                <a:blip r:embed="rId149"/>
                <a:stretch>
                  <a:fillRect/>
                </a:stretch>
              </p:blipFill>
              <p:spPr>
                <a:xfrm>
                  <a:off x="6819177" y="1479522"/>
                  <a:ext cx="3661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7" name="Ink 916">
                  <a:extLst>
                    <a:ext uri="{FF2B5EF4-FFF2-40B4-BE49-F238E27FC236}">
                      <a16:creationId xmlns:a16="http://schemas.microsoft.com/office/drawing/2014/main" id="{66D40414-5535-5037-54FF-EEB25241FB67}"/>
                    </a:ext>
                  </a:extLst>
                </p14:cNvPr>
                <p14:cNvContentPartPr/>
                <p14:nvPr/>
              </p14:nvContentPartPr>
              <p14:xfrm>
                <a:off x="5643417" y="1714962"/>
                <a:ext cx="128880" cy="264600"/>
              </p14:xfrm>
            </p:contentPart>
          </mc:Choice>
          <mc:Fallback>
            <p:pic>
              <p:nvPicPr>
                <p:cNvPr id="917" name="Ink 916">
                  <a:extLst>
                    <a:ext uri="{FF2B5EF4-FFF2-40B4-BE49-F238E27FC236}">
                      <a16:creationId xmlns:a16="http://schemas.microsoft.com/office/drawing/2014/main" id="{66D40414-5535-5037-54FF-EEB25241FB67}"/>
                    </a:ext>
                  </a:extLst>
                </p:cNvPr>
                <p:cNvPicPr/>
                <p:nvPr/>
              </p:nvPicPr>
              <p:blipFill>
                <a:blip r:embed="rId151"/>
                <a:stretch>
                  <a:fillRect/>
                </a:stretch>
              </p:blipFill>
              <p:spPr>
                <a:xfrm>
                  <a:off x="5634417" y="1706322"/>
                  <a:ext cx="14652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18" name="Ink 917">
                  <a:extLst>
                    <a:ext uri="{FF2B5EF4-FFF2-40B4-BE49-F238E27FC236}">
                      <a16:creationId xmlns:a16="http://schemas.microsoft.com/office/drawing/2014/main" id="{92D3C329-A8B4-5F18-BF5C-479D267FAD8D}"/>
                    </a:ext>
                  </a:extLst>
                </p14:cNvPr>
                <p14:cNvContentPartPr/>
                <p14:nvPr/>
              </p14:nvContentPartPr>
              <p14:xfrm>
                <a:off x="5850417" y="1795242"/>
                <a:ext cx="138600" cy="193680"/>
              </p14:xfrm>
            </p:contentPart>
          </mc:Choice>
          <mc:Fallback>
            <p:pic>
              <p:nvPicPr>
                <p:cNvPr id="918" name="Ink 917">
                  <a:extLst>
                    <a:ext uri="{FF2B5EF4-FFF2-40B4-BE49-F238E27FC236}">
                      <a16:creationId xmlns:a16="http://schemas.microsoft.com/office/drawing/2014/main" id="{92D3C329-A8B4-5F18-BF5C-479D267FAD8D}"/>
                    </a:ext>
                  </a:extLst>
                </p:cNvPr>
                <p:cNvPicPr/>
                <p:nvPr/>
              </p:nvPicPr>
              <p:blipFill>
                <a:blip r:embed="rId153"/>
                <a:stretch>
                  <a:fillRect/>
                </a:stretch>
              </p:blipFill>
              <p:spPr>
                <a:xfrm>
                  <a:off x="5841417" y="1786242"/>
                  <a:ext cx="1562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0" name="Ink 919">
                  <a:extLst>
                    <a:ext uri="{FF2B5EF4-FFF2-40B4-BE49-F238E27FC236}">
                      <a16:creationId xmlns:a16="http://schemas.microsoft.com/office/drawing/2014/main" id="{1CCF7BA4-CD8A-FBFB-D960-3722B43A3B21}"/>
                    </a:ext>
                  </a:extLst>
                </p14:cNvPr>
                <p14:cNvContentPartPr/>
                <p14:nvPr/>
              </p14:nvContentPartPr>
              <p14:xfrm>
                <a:off x="6076137" y="1775082"/>
                <a:ext cx="204480" cy="219600"/>
              </p14:xfrm>
            </p:contentPart>
          </mc:Choice>
          <mc:Fallback>
            <p:pic>
              <p:nvPicPr>
                <p:cNvPr id="920" name="Ink 919">
                  <a:extLst>
                    <a:ext uri="{FF2B5EF4-FFF2-40B4-BE49-F238E27FC236}">
                      <a16:creationId xmlns:a16="http://schemas.microsoft.com/office/drawing/2014/main" id="{1CCF7BA4-CD8A-FBFB-D960-3722B43A3B21}"/>
                    </a:ext>
                  </a:extLst>
                </p:cNvPr>
                <p:cNvPicPr/>
                <p:nvPr/>
              </p:nvPicPr>
              <p:blipFill>
                <a:blip r:embed="rId155"/>
                <a:stretch>
                  <a:fillRect/>
                </a:stretch>
              </p:blipFill>
              <p:spPr>
                <a:xfrm>
                  <a:off x="6067137" y="1766082"/>
                  <a:ext cx="2221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21" name="Ink 920">
                  <a:extLst>
                    <a:ext uri="{FF2B5EF4-FFF2-40B4-BE49-F238E27FC236}">
                      <a16:creationId xmlns:a16="http://schemas.microsoft.com/office/drawing/2014/main" id="{3C912B86-15C5-888A-AC71-74FAEE138D0F}"/>
                    </a:ext>
                  </a:extLst>
                </p14:cNvPr>
                <p14:cNvContentPartPr/>
                <p14:nvPr/>
              </p14:nvContentPartPr>
              <p14:xfrm>
                <a:off x="6319857" y="1788402"/>
                <a:ext cx="144360" cy="219240"/>
              </p14:xfrm>
            </p:contentPart>
          </mc:Choice>
          <mc:Fallback>
            <p:pic>
              <p:nvPicPr>
                <p:cNvPr id="921" name="Ink 920">
                  <a:extLst>
                    <a:ext uri="{FF2B5EF4-FFF2-40B4-BE49-F238E27FC236}">
                      <a16:creationId xmlns:a16="http://schemas.microsoft.com/office/drawing/2014/main" id="{3C912B86-15C5-888A-AC71-74FAEE138D0F}"/>
                    </a:ext>
                  </a:extLst>
                </p:cNvPr>
                <p:cNvPicPr/>
                <p:nvPr/>
              </p:nvPicPr>
              <p:blipFill>
                <a:blip r:embed="rId157"/>
                <a:stretch>
                  <a:fillRect/>
                </a:stretch>
              </p:blipFill>
              <p:spPr>
                <a:xfrm>
                  <a:off x="6310857" y="1779762"/>
                  <a:ext cx="162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2" name="Ink 921">
                  <a:extLst>
                    <a:ext uri="{FF2B5EF4-FFF2-40B4-BE49-F238E27FC236}">
                      <a16:creationId xmlns:a16="http://schemas.microsoft.com/office/drawing/2014/main" id="{4DEE3B80-EAEF-7CB4-2621-4789585FDCE4}"/>
                    </a:ext>
                  </a:extLst>
                </p14:cNvPr>
                <p14:cNvContentPartPr/>
                <p14:nvPr/>
              </p14:nvContentPartPr>
              <p14:xfrm>
                <a:off x="6512817" y="1770762"/>
                <a:ext cx="149760" cy="263520"/>
              </p14:xfrm>
            </p:contentPart>
          </mc:Choice>
          <mc:Fallback>
            <p:pic>
              <p:nvPicPr>
                <p:cNvPr id="922" name="Ink 921">
                  <a:extLst>
                    <a:ext uri="{FF2B5EF4-FFF2-40B4-BE49-F238E27FC236}">
                      <a16:creationId xmlns:a16="http://schemas.microsoft.com/office/drawing/2014/main" id="{4DEE3B80-EAEF-7CB4-2621-4789585FDCE4}"/>
                    </a:ext>
                  </a:extLst>
                </p:cNvPr>
                <p:cNvPicPr/>
                <p:nvPr/>
              </p:nvPicPr>
              <p:blipFill>
                <a:blip r:embed="rId159"/>
                <a:stretch>
                  <a:fillRect/>
                </a:stretch>
              </p:blipFill>
              <p:spPr>
                <a:xfrm>
                  <a:off x="6504177" y="1761762"/>
                  <a:ext cx="16740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24" name="Ink 923">
                  <a:extLst>
                    <a:ext uri="{FF2B5EF4-FFF2-40B4-BE49-F238E27FC236}">
                      <a16:creationId xmlns:a16="http://schemas.microsoft.com/office/drawing/2014/main" id="{41428C5C-2D94-0CB1-83F1-215FF954D6E9}"/>
                    </a:ext>
                  </a:extLst>
                </p14:cNvPr>
                <p14:cNvContentPartPr/>
                <p14:nvPr/>
              </p14:nvContentPartPr>
              <p14:xfrm>
                <a:off x="7506777" y="1397082"/>
                <a:ext cx="795600" cy="4412880"/>
              </p14:xfrm>
            </p:contentPart>
          </mc:Choice>
          <mc:Fallback>
            <p:pic>
              <p:nvPicPr>
                <p:cNvPr id="924" name="Ink 923">
                  <a:extLst>
                    <a:ext uri="{FF2B5EF4-FFF2-40B4-BE49-F238E27FC236}">
                      <a16:creationId xmlns:a16="http://schemas.microsoft.com/office/drawing/2014/main" id="{41428C5C-2D94-0CB1-83F1-215FF954D6E9}"/>
                    </a:ext>
                  </a:extLst>
                </p:cNvPr>
                <p:cNvPicPr/>
                <p:nvPr/>
              </p:nvPicPr>
              <p:blipFill>
                <a:blip r:embed="rId161"/>
                <a:stretch>
                  <a:fillRect/>
                </a:stretch>
              </p:blipFill>
              <p:spPr>
                <a:xfrm>
                  <a:off x="7498137" y="1388442"/>
                  <a:ext cx="813240" cy="4430520"/>
                </a:xfrm>
                <a:prstGeom prst="rect">
                  <a:avLst/>
                </a:prstGeom>
              </p:spPr>
            </p:pic>
          </mc:Fallback>
        </mc:AlternateContent>
      </p:grpSp>
      <p:grpSp>
        <p:nvGrpSpPr>
          <p:cNvPr id="929" name="Group 928">
            <a:extLst>
              <a:ext uri="{FF2B5EF4-FFF2-40B4-BE49-F238E27FC236}">
                <a16:creationId xmlns:a16="http://schemas.microsoft.com/office/drawing/2014/main" id="{A98CD4AA-14DE-6475-2B5C-334400654AA6}"/>
              </a:ext>
            </a:extLst>
          </p:cNvPr>
          <p:cNvGrpSpPr/>
          <p:nvPr/>
        </p:nvGrpSpPr>
        <p:grpSpPr>
          <a:xfrm>
            <a:off x="9097257" y="3476082"/>
            <a:ext cx="937440" cy="538920"/>
            <a:chOff x="9097257" y="3476082"/>
            <a:chExt cx="937440" cy="538920"/>
          </a:xfrm>
        </p:grpSpPr>
        <mc:AlternateContent xmlns:mc="http://schemas.openxmlformats.org/markup-compatibility/2006">
          <mc:Choice xmlns:p14="http://schemas.microsoft.com/office/powerpoint/2010/main" Requires="p14">
            <p:contentPart p14:bwMode="auto" r:id="rId162">
              <p14:nvContentPartPr>
                <p14:cNvPr id="925" name="Ink 924">
                  <a:extLst>
                    <a:ext uri="{FF2B5EF4-FFF2-40B4-BE49-F238E27FC236}">
                      <a16:creationId xmlns:a16="http://schemas.microsoft.com/office/drawing/2014/main" id="{0DBAB87A-B97A-6EAC-E71C-29FE9614F0C6}"/>
                    </a:ext>
                  </a:extLst>
                </p14:cNvPr>
                <p14:cNvContentPartPr/>
                <p14:nvPr/>
              </p14:nvContentPartPr>
              <p14:xfrm>
                <a:off x="9097257" y="3476082"/>
                <a:ext cx="260280" cy="538920"/>
              </p14:xfrm>
            </p:contentPart>
          </mc:Choice>
          <mc:Fallback>
            <p:pic>
              <p:nvPicPr>
                <p:cNvPr id="925" name="Ink 924">
                  <a:extLst>
                    <a:ext uri="{FF2B5EF4-FFF2-40B4-BE49-F238E27FC236}">
                      <a16:creationId xmlns:a16="http://schemas.microsoft.com/office/drawing/2014/main" id="{0DBAB87A-B97A-6EAC-E71C-29FE9614F0C6}"/>
                    </a:ext>
                  </a:extLst>
                </p:cNvPr>
                <p:cNvPicPr/>
                <p:nvPr/>
              </p:nvPicPr>
              <p:blipFill>
                <a:blip r:embed="rId163"/>
                <a:stretch>
                  <a:fillRect/>
                </a:stretch>
              </p:blipFill>
              <p:spPr>
                <a:xfrm>
                  <a:off x="9088617" y="3467082"/>
                  <a:ext cx="277920" cy="5565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26" name="Ink 925">
                  <a:extLst>
                    <a:ext uri="{FF2B5EF4-FFF2-40B4-BE49-F238E27FC236}">
                      <a16:creationId xmlns:a16="http://schemas.microsoft.com/office/drawing/2014/main" id="{700009D5-487F-7A17-34D3-F6516CE1E29C}"/>
                    </a:ext>
                  </a:extLst>
                </p14:cNvPr>
                <p14:cNvContentPartPr/>
                <p14:nvPr/>
              </p14:nvContentPartPr>
              <p14:xfrm>
                <a:off x="9461937" y="3486162"/>
                <a:ext cx="247320" cy="449640"/>
              </p14:xfrm>
            </p:contentPart>
          </mc:Choice>
          <mc:Fallback>
            <p:pic>
              <p:nvPicPr>
                <p:cNvPr id="926" name="Ink 925">
                  <a:extLst>
                    <a:ext uri="{FF2B5EF4-FFF2-40B4-BE49-F238E27FC236}">
                      <a16:creationId xmlns:a16="http://schemas.microsoft.com/office/drawing/2014/main" id="{700009D5-487F-7A17-34D3-F6516CE1E29C}"/>
                    </a:ext>
                  </a:extLst>
                </p:cNvPr>
                <p:cNvPicPr/>
                <p:nvPr/>
              </p:nvPicPr>
              <p:blipFill>
                <a:blip r:embed="rId165"/>
                <a:stretch>
                  <a:fillRect/>
                </a:stretch>
              </p:blipFill>
              <p:spPr>
                <a:xfrm>
                  <a:off x="9452937" y="3477522"/>
                  <a:ext cx="264960" cy="4672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27" name="Ink 926">
                  <a:extLst>
                    <a:ext uri="{FF2B5EF4-FFF2-40B4-BE49-F238E27FC236}">
                      <a16:creationId xmlns:a16="http://schemas.microsoft.com/office/drawing/2014/main" id="{A4A7286D-C005-656E-70F1-A4815E0B2E78}"/>
                    </a:ext>
                  </a:extLst>
                </p14:cNvPr>
                <p14:cNvContentPartPr/>
                <p14:nvPr/>
              </p14:nvContentPartPr>
              <p14:xfrm>
                <a:off x="9516657" y="3710082"/>
                <a:ext cx="241200" cy="14040"/>
              </p14:xfrm>
            </p:contentPart>
          </mc:Choice>
          <mc:Fallback>
            <p:pic>
              <p:nvPicPr>
                <p:cNvPr id="927" name="Ink 926">
                  <a:extLst>
                    <a:ext uri="{FF2B5EF4-FFF2-40B4-BE49-F238E27FC236}">
                      <a16:creationId xmlns:a16="http://schemas.microsoft.com/office/drawing/2014/main" id="{A4A7286D-C005-656E-70F1-A4815E0B2E78}"/>
                    </a:ext>
                  </a:extLst>
                </p:cNvPr>
                <p:cNvPicPr/>
                <p:nvPr/>
              </p:nvPicPr>
              <p:blipFill>
                <a:blip r:embed="rId167"/>
                <a:stretch>
                  <a:fillRect/>
                </a:stretch>
              </p:blipFill>
              <p:spPr>
                <a:xfrm>
                  <a:off x="9508017" y="3701082"/>
                  <a:ext cx="2588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28" name="Ink 927">
                  <a:extLst>
                    <a:ext uri="{FF2B5EF4-FFF2-40B4-BE49-F238E27FC236}">
                      <a16:creationId xmlns:a16="http://schemas.microsoft.com/office/drawing/2014/main" id="{E0926B20-24C0-A8E3-7094-86FC941968D6}"/>
                    </a:ext>
                  </a:extLst>
                </p14:cNvPr>
                <p14:cNvContentPartPr/>
                <p14:nvPr/>
              </p14:nvContentPartPr>
              <p14:xfrm>
                <a:off x="9798897" y="3509922"/>
                <a:ext cx="235800" cy="442080"/>
              </p14:xfrm>
            </p:contentPart>
          </mc:Choice>
          <mc:Fallback>
            <p:pic>
              <p:nvPicPr>
                <p:cNvPr id="928" name="Ink 927">
                  <a:extLst>
                    <a:ext uri="{FF2B5EF4-FFF2-40B4-BE49-F238E27FC236}">
                      <a16:creationId xmlns:a16="http://schemas.microsoft.com/office/drawing/2014/main" id="{E0926B20-24C0-A8E3-7094-86FC941968D6}"/>
                    </a:ext>
                  </a:extLst>
                </p:cNvPr>
                <p:cNvPicPr/>
                <p:nvPr/>
              </p:nvPicPr>
              <p:blipFill>
                <a:blip r:embed="rId169"/>
                <a:stretch>
                  <a:fillRect/>
                </a:stretch>
              </p:blipFill>
              <p:spPr>
                <a:xfrm>
                  <a:off x="9789897" y="3501282"/>
                  <a:ext cx="253440" cy="459720"/>
                </a:xfrm>
                <a:prstGeom prst="rect">
                  <a:avLst/>
                </a:prstGeom>
              </p:spPr>
            </p:pic>
          </mc:Fallback>
        </mc:AlternateContent>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9" name="Google Shape;949;p2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 2 – Side by Side Extension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51" name="Google Shape;951;p26"/>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mc:Choice xmlns:p14="http://schemas.microsoft.com/office/powerpoint/2010/main" Requires="p14">
          <p:contentPart p14:bwMode="auto" r:id="rId4">
            <p14:nvContentPartPr>
              <p14:cNvPr id="40" name="Ink 39">
                <a:extLst>
                  <a:ext uri="{FF2B5EF4-FFF2-40B4-BE49-F238E27FC236}">
                    <a16:creationId xmlns:a16="http://schemas.microsoft.com/office/drawing/2014/main" id="{B8B1CCF9-1448-8119-C4F4-507A3466DAA4}"/>
                  </a:ext>
                </a:extLst>
              </p14:cNvPr>
              <p14:cNvContentPartPr/>
              <p14:nvPr/>
            </p14:nvContentPartPr>
            <p14:xfrm>
              <a:off x="2005617" y="1244802"/>
              <a:ext cx="418320" cy="41040"/>
            </p14:xfrm>
          </p:contentPart>
        </mc:Choice>
        <mc:Fallback>
          <p:pic>
            <p:nvPicPr>
              <p:cNvPr id="40" name="Ink 39">
                <a:extLst>
                  <a:ext uri="{FF2B5EF4-FFF2-40B4-BE49-F238E27FC236}">
                    <a16:creationId xmlns:a16="http://schemas.microsoft.com/office/drawing/2014/main" id="{B8B1CCF9-1448-8119-C4F4-507A3466DAA4}"/>
                  </a:ext>
                </a:extLst>
              </p:cNvPr>
              <p:cNvPicPr/>
              <p:nvPr/>
            </p:nvPicPr>
            <p:blipFill>
              <a:blip r:embed="rId5"/>
              <a:stretch>
                <a:fillRect/>
              </a:stretch>
            </p:blipFill>
            <p:spPr>
              <a:xfrm>
                <a:off x="1996977" y="1235802"/>
                <a:ext cx="4359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5" name="Ink 24">
                <a:extLst>
                  <a:ext uri="{FF2B5EF4-FFF2-40B4-BE49-F238E27FC236}">
                    <a16:creationId xmlns:a16="http://schemas.microsoft.com/office/drawing/2014/main" id="{174A1D84-8AEC-6148-CB46-4F2CF41CE257}"/>
                  </a:ext>
                </a:extLst>
              </p14:cNvPr>
              <p14:cNvContentPartPr/>
              <p14:nvPr/>
            </p14:nvContentPartPr>
            <p14:xfrm>
              <a:off x="7772097" y="969042"/>
              <a:ext cx="59400" cy="461880"/>
            </p14:xfrm>
          </p:contentPart>
        </mc:Choice>
        <mc:Fallback>
          <p:pic>
            <p:nvPicPr>
              <p:cNvPr id="25" name="Ink 24">
                <a:extLst>
                  <a:ext uri="{FF2B5EF4-FFF2-40B4-BE49-F238E27FC236}">
                    <a16:creationId xmlns:a16="http://schemas.microsoft.com/office/drawing/2014/main" id="{174A1D84-8AEC-6148-CB46-4F2CF41CE257}"/>
                  </a:ext>
                </a:extLst>
              </p:cNvPr>
              <p:cNvPicPr/>
              <p:nvPr/>
            </p:nvPicPr>
            <p:blipFill>
              <a:blip r:embed="rId7"/>
              <a:stretch>
                <a:fillRect/>
              </a:stretch>
            </p:blipFill>
            <p:spPr>
              <a:xfrm>
                <a:off x="7763097" y="960042"/>
                <a:ext cx="7704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8" name="Ink 27">
                <a:extLst>
                  <a:ext uri="{FF2B5EF4-FFF2-40B4-BE49-F238E27FC236}">
                    <a16:creationId xmlns:a16="http://schemas.microsoft.com/office/drawing/2014/main" id="{1149A586-E0D0-D50C-15E7-D1F33C5CE4DE}"/>
                  </a:ext>
                </a:extLst>
              </p14:cNvPr>
              <p14:cNvContentPartPr/>
              <p14:nvPr/>
            </p14:nvContentPartPr>
            <p14:xfrm>
              <a:off x="7944177" y="4896642"/>
              <a:ext cx="120600" cy="1397160"/>
            </p14:xfrm>
          </p:contentPart>
        </mc:Choice>
        <mc:Fallback>
          <p:pic>
            <p:nvPicPr>
              <p:cNvPr id="28" name="Ink 27">
                <a:extLst>
                  <a:ext uri="{FF2B5EF4-FFF2-40B4-BE49-F238E27FC236}">
                    <a16:creationId xmlns:a16="http://schemas.microsoft.com/office/drawing/2014/main" id="{1149A586-E0D0-D50C-15E7-D1F33C5CE4DE}"/>
                  </a:ext>
                </a:extLst>
              </p:cNvPr>
              <p:cNvPicPr/>
              <p:nvPr/>
            </p:nvPicPr>
            <p:blipFill>
              <a:blip r:embed="rId9"/>
              <a:stretch>
                <a:fillRect/>
              </a:stretch>
            </p:blipFill>
            <p:spPr>
              <a:xfrm>
                <a:off x="7935537" y="4887642"/>
                <a:ext cx="138240" cy="1414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EFEC6BA6-0F13-BA89-A747-916029C1C7BF}"/>
                  </a:ext>
                </a:extLst>
              </p14:cNvPr>
              <p14:cNvContentPartPr/>
              <p14:nvPr/>
            </p14:nvContentPartPr>
            <p14:xfrm>
              <a:off x="1312617" y="1077402"/>
              <a:ext cx="5798160" cy="4992840"/>
            </p14:xfrm>
          </p:contentPart>
        </mc:Choice>
        <mc:Fallback>
          <p:pic>
            <p:nvPicPr>
              <p:cNvPr id="29" name="Ink 28">
                <a:extLst>
                  <a:ext uri="{FF2B5EF4-FFF2-40B4-BE49-F238E27FC236}">
                    <a16:creationId xmlns:a16="http://schemas.microsoft.com/office/drawing/2014/main" id="{EFEC6BA6-0F13-BA89-A747-916029C1C7BF}"/>
                  </a:ext>
                </a:extLst>
              </p:cNvPr>
              <p:cNvPicPr/>
              <p:nvPr/>
            </p:nvPicPr>
            <p:blipFill>
              <a:blip r:embed="rId11"/>
              <a:stretch>
                <a:fillRect/>
              </a:stretch>
            </p:blipFill>
            <p:spPr>
              <a:xfrm>
                <a:off x="1303977" y="1068402"/>
                <a:ext cx="5815800" cy="5010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0" name="Ink 29">
                <a:extLst>
                  <a:ext uri="{FF2B5EF4-FFF2-40B4-BE49-F238E27FC236}">
                    <a16:creationId xmlns:a16="http://schemas.microsoft.com/office/drawing/2014/main" id="{96B095A4-B0AB-D921-4DE5-AA6CEC1DAD98}"/>
                  </a:ext>
                </a:extLst>
              </p14:cNvPr>
              <p14:cNvContentPartPr/>
              <p14:nvPr/>
            </p14:nvContentPartPr>
            <p14:xfrm>
              <a:off x="5439657" y="5524482"/>
              <a:ext cx="196560" cy="352080"/>
            </p14:xfrm>
          </p:contentPart>
        </mc:Choice>
        <mc:Fallback>
          <p:pic>
            <p:nvPicPr>
              <p:cNvPr id="30" name="Ink 29">
                <a:extLst>
                  <a:ext uri="{FF2B5EF4-FFF2-40B4-BE49-F238E27FC236}">
                    <a16:creationId xmlns:a16="http://schemas.microsoft.com/office/drawing/2014/main" id="{96B095A4-B0AB-D921-4DE5-AA6CEC1DAD98}"/>
                  </a:ext>
                </a:extLst>
              </p:cNvPr>
              <p:cNvPicPr/>
              <p:nvPr/>
            </p:nvPicPr>
            <p:blipFill>
              <a:blip r:embed="rId13"/>
              <a:stretch>
                <a:fillRect/>
              </a:stretch>
            </p:blipFill>
            <p:spPr>
              <a:xfrm>
                <a:off x="5430657" y="5515482"/>
                <a:ext cx="21420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1" name="Ink 30">
                <a:extLst>
                  <a:ext uri="{FF2B5EF4-FFF2-40B4-BE49-F238E27FC236}">
                    <a16:creationId xmlns:a16="http://schemas.microsoft.com/office/drawing/2014/main" id="{15A890A6-A667-7772-7002-B54E4CB0CE10}"/>
                  </a:ext>
                </a:extLst>
              </p14:cNvPr>
              <p14:cNvContentPartPr/>
              <p14:nvPr/>
            </p14:nvContentPartPr>
            <p14:xfrm>
              <a:off x="5678697" y="5561202"/>
              <a:ext cx="229320" cy="273960"/>
            </p14:xfrm>
          </p:contentPart>
        </mc:Choice>
        <mc:Fallback>
          <p:pic>
            <p:nvPicPr>
              <p:cNvPr id="31" name="Ink 30">
                <a:extLst>
                  <a:ext uri="{FF2B5EF4-FFF2-40B4-BE49-F238E27FC236}">
                    <a16:creationId xmlns:a16="http://schemas.microsoft.com/office/drawing/2014/main" id="{15A890A6-A667-7772-7002-B54E4CB0CE10}"/>
                  </a:ext>
                </a:extLst>
              </p:cNvPr>
              <p:cNvPicPr/>
              <p:nvPr/>
            </p:nvPicPr>
            <p:blipFill>
              <a:blip r:embed="rId15"/>
              <a:stretch>
                <a:fillRect/>
              </a:stretch>
            </p:blipFill>
            <p:spPr>
              <a:xfrm>
                <a:off x="5669697" y="5552562"/>
                <a:ext cx="2469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2" name="Ink 31">
                <a:extLst>
                  <a:ext uri="{FF2B5EF4-FFF2-40B4-BE49-F238E27FC236}">
                    <a16:creationId xmlns:a16="http://schemas.microsoft.com/office/drawing/2014/main" id="{C64A1BDB-658A-A98C-FD47-C37202E51A46}"/>
                  </a:ext>
                </a:extLst>
              </p14:cNvPr>
              <p14:cNvContentPartPr/>
              <p14:nvPr/>
            </p14:nvContentPartPr>
            <p14:xfrm>
              <a:off x="6040857" y="5532762"/>
              <a:ext cx="197640" cy="306360"/>
            </p14:xfrm>
          </p:contentPart>
        </mc:Choice>
        <mc:Fallback>
          <p:pic>
            <p:nvPicPr>
              <p:cNvPr id="32" name="Ink 31">
                <a:extLst>
                  <a:ext uri="{FF2B5EF4-FFF2-40B4-BE49-F238E27FC236}">
                    <a16:creationId xmlns:a16="http://schemas.microsoft.com/office/drawing/2014/main" id="{C64A1BDB-658A-A98C-FD47-C37202E51A46}"/>
                  </a:ext>
                </a:extLst>
              </p:cNvPr>
              <p:cNvPicPr/>
              <p:nvPr/>
            </p:nvPicPr>
            <p:blipFill>
              <a:blip r:embed="rId17"/>
              <a:stretch>
                <a:fillRect/>
              </a:stretch>
            </p:blipFill>
            <p:spPr>
              <a:xfrm>
                <a:off x="6031857" y="5523762"/>
                <a:ext cx="21528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3" name="Ink 32">
                <a:extLst>
                  <a:ext uri="{FF2B5EF4-FFF2-40B4-BE49-F238E27FC236}">
                    <a16:creationId xmlns:a16="http://schemas.microsoft.com/office/drawing/2014/main" id="{2ECE6692-E47B-19D3-AE4A-80E37D888CC5}"/>
                  </a:ext>
                </a:extLst>
              </p14:cNvPr>
              <p14:cNvContentPartPr/>
              <p14:nvPr/>
            </p14:nvContentPartPr>
            <p14:xfrm>
              <a:off x="5876337" y="2706042"/>
              <a:ext cx="3254400" cy="1004760"/>
            </p14:xfrm>
          </p:contentPart>
        </mc:Choice>
        <mc:Fallback>
          <p:pic>
            <p:nvPicPr>
              <p:cNvPr id="33" name="Ink 32">
                <a:extLst>
                  <a:ext uri="{FF2B5EF4-FFF2-40B4-BE49-F238E27FC236}">
                    <a16:creationId xmlns:a16="http://schemas.microsoft.com/office/drawing/2014/main" id="{2ECE6692-E47B-19D3-AE4A-80E37D888CC5}"/>
                  </a:ext>
                </a:extLst>
              </p:cNvPr>
              <p:cNvPicPr/>
              <p:nvPr/>
            </p:nvPicPr>
            <p:blipFill>
              <a:blip r:embed="rId19"/>
              <a:stretch>
                <a:fillRect/>
              </a:stretch>
            </p:blipFill>
            <p:spPr>
              <a:xfrm>
                <a:off x="5867697" y="2697402"/>
                <a:ext cx="3272040" cy="1022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4" name="Ink 33">
                <a:extLst>
                  <a:ext uri="{FF2B5EF4-FFF2-40B4-BE49-F238E27FC236}">
                    <a16:creationId xmlns:a16="http://schemas.microsoft.com/office/drawing/2014/main" id="{9A4D84DF-6C50-2621-A16D-10BD3391D8D8}"/>
                  </a:ext>
                </a:extLst>
              </p14:cNvPr>
              <p14:cNvContentPartPr/>
              <p14:nvPr/>
            </p14:nvContentPartPr>
            <p14:xfrm>
              <a:off x="5753937" y="2603082"/>
              <a:ext cx="289440" cy="318960"/>
            </p14:xfrm>
          </p:contentPart>
        </mc:Choice>
        <mc:Fallback>
          <p:pic>
            <p:nvPicPr>
              <p:cNvPr id="34" name="Ink 33">
                <a:extLst>
                  <a:ext uri="{FF2B5EF4-FFF2-40B4-BE49-F238E27FC236}">
                    <a16:creationId xmlns:a16="http://schemas.microsoft.com/office/drawing/2014/main" id="{9A4D84DF-6C50-2621-A16D-10BD3391D8D8}"/>
                  </a:ext>
                </a:extLst>
              </p:cNvPr>
              <p:cNvPicPr/>
              <p:nvPr/>
            </p:nvPicPr>
            <p:blipFill>
              <a:blip r:embed="rId21"/>
              <a:stretch>
                <a:fillRect/>
              </a:stretch>
            </p:blipFill>
            <p:spPr>
              <a:xfrm>
                <a:off x="5744937" y="2594442"/>
                <a:ext cx="3070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1" name="Ink 40">
                <a:extLst>
                  <a:ext uri="{FF2B5EF4-FFF2-40B4-BE49-F238E27FC236}">
                    <a16:creationId xmlns:a16="http://schemas.microsoft.com/office/drawing/2014/main" id="{AF8A2089-05B5-B551-D9A1-BEC9AE4FD08C}"/>
                  </a:ext>
                </a:extLst>
              </p14:cNvPr>
              <p14:cNvContentPartPr/>
              <p14:nvPr/>
            </p14:nvContentPartPr>
            <p14:xfrm>
              <a:off x="3058257" y="1628562"/>
              <a:ext cx="2013840" cy="711000"/>
            </p14:xfrm>
          </p:contentPart>
        </mc:Choice>
        <mc:Fallback>
          <p:pic>
            <p:nvPicPr>
              <p:cNvPr id="41" name="Ink 40">
                <a:extLst>
                  <a:ext uri="{FF2B5EF4-FFF2-40B4-BE49-F238E27FC236}">
                    <a16:creationId xmlns:a16="http://schemas.microsoft.com/office/drawing/2014/main" id="{AF8A2089-05B5-B551-D9A1-BEC9AE4FD08C}"/>
                  </a:ext>
                </a:extLst>
              </p:cNvPr>
              <p:cNvPicPr/>
              <p:nvPr/>
            </p:nvPicPr>
            <p:blipFill>
              <a:blip r:embed="rId23"/>
              <a:stretch>
                <a:fillRect/>
              </a:stretch>
            </p:blipFill>
            <p:spPr>
              <a:xfrm>
                <a:off x="3049257" y="1619562"/>
                <a:ext cx="2031480" cy="728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2" name="Ink 41">
                <a:extLst>
                  <a:ext uri="{FF2B5EF4-FFF2-40B4-BE49-F238E27FC236}">
                    <a16:creationId xmlns:a16="http://schemas.microsoft.com/office/drawing/2014/main" id="{FB4C0C66-8D34-1CAF-92D5-D453984ECBDE}"/>
                  </a:ext>
                </a:extLst>
              </p14:cNvPr>
              <p14:cNvContentPartPr/>
              <p14:nvPr/>
            </p14:nvContentPartPr>
            <p14:xfrm>
              <a:off x="3169137" y="1497882"/>
              <a:ext cx="2341440" cy="716400"/>
            </p14:xfrm>
          </p:contentPart>
        </mc:Choice>
        <mc:Fallback>
          <p:pic>
            <p:nvPicPr>
              <p:cNvPr id="42" name="Ink 41">
                <a:extLst>
                  <a:ext uri="{FF2B5EF4-FFF2-40B4-BE49-F238E27FC236}">
                    <a16:creationId xmlns:a16="http://schemas.microsoft.com/office/drawing/2014/main" id="{FB4C0C66-8D34-1CAF-92D5-D453984ECBDE}"/>
                  </a:ext>
                </a:extLst>
              </p:cNvPr>
              <p:cNvPicPr/>
              <p:nvPr/>
            </p:nvPicPr>
            <p:blipFill>
              <a:blip r:embed="rId25"/>
              <a:stretch>
                <a:fillRect/>
              </a:stretch>
            </p:blipFill>
            <p:spPr>
              <a:xfrm>
                <a:off x="3160137" y="1489242"/>
                <a:ext cx="235908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3" name="Ink 42">
                <a:extLst>
                  <a:ext uri="{FF2B5EF4-FFF2-40B4-BE49-F238E27FC236}">
                    <a16:creationId xmlns:a16="http://schemas.microsoft.com/office/drawing/2014/main" id="{2DC79F75-4C7D-68EE-ECD6-18B232484F53}"/>
                  </a:ext>
                </a:extLst>
              </p14:cNvPr>
              <p14:cNvContentPartPr/>
              <p14:nvPr/>
            </p14:nvContentPartPr>
            <p14:xfrm>
              <a:off x="3828657" y="2244522"/>
              <a:ext cx="28080" cy="501120"/>
            </p14:xfrm>
          </p:contentPart>
        </mc:Choice>
        <mc:Fallback>
          <p:pic>
            <p:nvPicPr>
              <p:cNvPr id="43" name="Ink 42">
                <a:extLst>
                  <a:ext uri="{FF2B5EF4-FFF2-40B4-BE49-F238E27FC236}">
                    <a16:creationId xmlns:a16="http://schemas.microsoft.com/office/drawing/2014/main" id="{2DC79F75-4C7D-68EE-ECD6-18B232484F53}"/>
                  </a:ext>
                </a:extLst>
              </p:cNvPr>
              <p:cNvPicPr/>
              <p:nvPr/>
            </p:nvPicPr>
            <p:blipFill>
              <a:blip r:embed="rId27"/>
              <a:stretch>
                <a:fillRect/>
              </a:stretch>
            </p:blipFill>
            <p:spPr>
              <a:xfrm>
                <a:off x="3819657" y="2235882"/>
                <a:ext cx="45720" cy="518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4" name="Ink 43">
                <a:extLst>
                  <a:ext uri="{FF2B5EF4-FFF2-40B4-BE49-F238E27FC236}">
                    <a16:creationId xmlns:a16="http://schemas.microsoft.com/office/drawing/2014/main" id="{96A9B0E0-74DD-692B-4FFB-0B8D5DE6087D}"/>
                  </a:ext>
                </a:extLst>
              </p14:cNvPr>
              <p14:cNvContentPartPr/>
              <p14:nvPr/>
            </p14:nvContentPartPr>
            <p14:xfrm>
              <a:off x="2623377" y="2908002"/>
              <a:ext cx="2911320" cy="751320"/>
            </p14:xfrm>
          </p:contentPart>
        </mc:Choice>
        <mc:Fallback>
          <p:pic>
            <p:nvPicPr>
              <p:cNvPr id="44" name="Ink 43">
                <a:extLst>
                  <a:ext uri="{FF2B5EF4-FFF2-40B4-BE49-F238E27FC236}">
                    <a16:creationId xmlns:a16="http://schemas.microsoft.com/office/drawing/2014/main" id="{96A9B0E0-74DD-692B-4FFB-0B8D5DE6087D}"/>
                  </a:ext>
                </a:extLst>
              </p:cNvPr>
              <p:cNvPicPr/>
              <p:nvPr/>
            </p:nvPicPr>
            <p:blipFill>
              <a:blip r:embed="rId29"/>
              <a:stretch>
                <a:fillRect/>
              </a:stretch>
            </p:blipFill>
            <p:spPr>
              <a:xfrm>
                <a:off x="2614737" y="2899362"/>
                <a:ext cx="2928960" cy="768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5" name="Ink 44">
                <a:extLst>
                  <a:ext uri="{FF2B5EF4-FFF2-40B4-BE49-F238E27FC236}">
                    <a16:creationId xmlns:a16="http://schemas.microsoft.com/office/drawing/2014/main" id="{53353BCB-42F3-60E2-7D7C-42A07552D652}"/>
                  </a:ext>
                </a:extLst>
              </p14:cNvPr>
              <p14:cNvContentPartPr/>
              <p14:nvPr/>
            </p14:nvContentPartPr>
            <p14:xfrm>
              <a:off x="4087857" y="3698922"/>
              <a:ext cx="12960" cy="435600"/>
            </p14:xfrm>
          </p:contentPart>
        </mc:Choice>
        <mc:Fallback>
          <p:pic>
            <p:nvPicPr>
              <p:cNvPr id="45" name="Ink 44">
                <a:extLst>
                  <a:ext uri="{FF2B5EF4-FFF2-40B4-BE49-F238E27FC236}">
                    <a16:creationId xmlns:a16="http://schemas.microsoft.com/office/drawing/2014/main" id="{53353BCB-42F3-60E2-7D7C-42A07552D652}"/>
                  </a:ext>
                </a:extLst>
              </p:cNvPr>
              <p:cNvPicPr/>
              <p:nvPr/>
            </p:nvPicPr>
            <p:blipFill>
              <a:blip r:embed="rId31"/>
              <a:stretch>
                <a:fillRect/>
              </a:stretch>
            </p:blipFill>
            <p:spPr>
              <a:xfrm>
                <a:off x="4079217" y="3690282"/>
                <a:ext cx="3060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6" name="Ink 45">
                <a:extLst>
                  <a:ext uri="{FF2B5EF4-FFF2-40B4-BE49-F238E27FC236}">
                    <a16:creationId xmlns:a16="http://schemas.microsoft.com/office/drawing/2014/main" id="{F8A15D78-9A4E-B61F-683C-297C36BBAB46}"/>
                  </a:ext>
                </a:extLst>
              </p14:cNvPr>
              <p14:cNvContentPartPr/>
              <p14:nvPr/>
            </p14:nvContentPartPr>
            <p14:xfrm>
              <a:off x="3714177" y="4218402"/>
              <a:ext cx="886320" cy="273600"/>
            </p14:xfrm>
          </p:contentPart>
        </mc:Choice>
        <mc:Fallback>
          <p:pic>
            <p:nvPicPr>
              <p:cNvPr id="46" name="Ink 45">
                <a:extLst>
                  <a:ext uri="{FF2B5EF4-FFF2-40B4-BE49-F238E27FC236}">
                    <a16:creationId xmlns:a16="http://schemas.microsoft.com/office/drawing/2014/main" id="{F8A15D78-9A4E-B61F-683C-297C36BBAB46}"/>
                  </a:ext>
                </a:extLst>
              </p:cNvPr>
              <p:cNvPicPr/>
              <p:nvPr/>
            </p:nvPicPr>
            <p:blipFill>
              <a:blip r:embed="rId33"/>
              <a:stretch>
                <a:fillRect/>
              </a:stretch>
            </p:blipFill>
            <p:spPr>
              <a:xfrm>
                <a:off x="3705537" y="4209762"/>
                <a:ext cx="90396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7" name="Ink 46">
                <a:extLst>
                  <a:ext uri="{FF2B5EF4-FFF2-40B4-BE49-F238E27FC236}">
                    <a16:creationId xmlns:a16="http://schemas.microsoft.com/office/drawing/2014/main" id="{7FE4E814-4D5E-2174-D0FF-37D80315A061}"/>
                  </a:ext>
                </a:extLst>
              </p14:cNvPr>
              <p14:cNvContentPartPr/>
              <p14:nvPr/>
            </p14:nvContentPartPr>
            <p14:xfrm>
              <a:off x="3492417" y="4392642"/>
              <a:ext cx="1056600" cy="704520"/>
            </p14:xfrm>
          </p:contentPart>
        </mc:Choice>
        <mc:Fallback>
          <p:pic>
            <p:nvPicPr>
              <p:cNvPr id="47" name="Ink 46">
                <a:extLst>
                  <a:ext uri="{FF2B5EF4-FFF2-40B4-BE49-F238E27FC236}">
                    <a16:creationId xmlns:a16="http://schemas.microsoft.com/office/drawing/2014/main" id="{7FE4E814-4D5E-2174-D0FF-37D80315A061}"/>
                  </a:ext>
                </a:extLst>
              </p:cNvPr>
              <p:cNvPicPr/>
              <p:nvPr/>
            </p:nvPicPr>
            <p:blipFill>
              <a:blip r:embed="rId35"/>
              <a:stretch>
                <a:fillRect/>
              </a:stretch>
            </p:blipFill>
            <p:spPr>
              <a:xfrm>
                <a:off x="3483777" y="4384002"/>
                <a:ext cx="1074240" cy="722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9" name="Ink 48">
                <a:extLst>
                  <a:ext uri="{FF2B5EF4-FFF2-40B4-BE49-F238E27FC236}">
                    <a16:creationId xmlns:a16="http://schemas.microsoft.com/office/drawing/2014/main" id="{0CF004F0-2EC3-4800-83F8-F86208D4D290}"/>
                  </a:ext>
                </a:extLst>
              </p14:cNvPr>
              <p14:cNvContentPartPr/>
              <p14:nvPr/>
            </p14:nvContentPartPr>
            <p14:xfrm>
              <a:off x="4186137" y="3621882"/>
              <a:ext cx="723960" cy="1092960"/>
            </p14:xfrm>
          </p:contentPart>
        </mc:Choice>
        <mc:Fallback>
          <p:pic>
            <p:nvPicPr>
              <p:cNvPr id="49" name="Ink 48">
                <a:extLst>
                  <a:ext uri="{FF2B5EF4-FFF2-40B4-BE49-F238E27FC236}">
                    <a16:creationId xmlns:a16="http://schemas.microsoft.com/office/drawing/2014/main" id="{0CF004F0-2EC3-4800-83F8-F86208D4D290}"/>
                  </a:ext>
                </a:extLst>
              </p:cNvPr>
              <p:cNvPicPr/>
              <p:nvPr/>
            </p:nvPicPr>
            <p:blipFill>
              <a:blip r:embed="rId37"/>
              <a:stretch>
                <a:fillRect/>
              </a:stretch>
            </p:blipFill>
            <p:spPr>
              <a:xfrm>
                <a:off x="4177497" y="3613242"/>
                <a:ext cx="741600" cy="1110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0" name="Ink 49">
                <a:extLst>
                  <a:ext uri="{FF2B5EF4-FFF2-40B4-BE49-F238E27FC236}">
                    <a16:creationId xmlns:a16="http://schemas.microsoft.com/office/drawing/2014/main" id="{86EF8B8A-5AA8-7963-3503-D6470839FE90}"/>
                  </a:ext>
                </a:extLst>
              </p14:cNvPr>
              <p14:cNvContentPartPr/>
              <p14:nvPr/>
            </p14:nvContentPartPr>
            <p14:xfrm>
              <a:off x="4144017" y="4611162"/>
              <a:ext cx="336240" cy="196200"/>
            </p14:xfrm>
          </p:contentPart>
        </mc:Choice>
        <mc:Fallback>
          <p:pic>
            <p:nvPicPr>
              <p:cNvPr id="50" name="Ink 49">
                <a:extLst>
                  <a:ext uri="{FF2B5EF4-FFF2-40B4-BE49-F238E27FC236}">
                    <a16:creationId xmlns:a16="http://schemas.microsoft.com/office/drawing/2014/main" id="{86EF8B8A-5AA8-7963-3503-D6470839FE90}"/>
                  </a:ext>
                </a:extLst>
              </p:cNvPr>
              <p:cNvPicPr/>
              <p:nvPr/>
            </p:nvPicPr>
            <p:blipFill>
              <a:blip r:embed="rId39"/>
              <a:stretch>
                <a:fillRect/>
              </a:stretch>
            </p:blipFill>
            <p:spPr>
              <a:xfrm>
                <a:off x="4135377" y="4602522"/>
                <a:ext cx="3538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2" name="Ink 51">
                <a:extLst>
                  <a:ext uri="{FF2B5EF4-FFF2-40B4-BE49-F238E27FC236}">
                    <a16:creationId xmlns:a16="http://schemas.microsoft.com/office/drawing/2014/main" id="{7115B9D4-3BF5-7BF7-39F2-6D629D402D06}"/>
                  </a:ext>
                </a:extLst>
              </p14:cNvPr>
              <p14:cNvContentPartPr/>
              <p14:nvPr/>
            </p14:nvContentPartPr>
            <p14:xfrm>
              <a:off x="3805257" y="2958762"/>
              <a:ext cx="350640" cy="325800"/>
            </p14:xfrm>
          </p:contentPart>
        </mc:Choice>
        <mc:Fallback>
          <p:pic>
            <p:nvPicPr>
              <p:cNvPr id="52" name="Ink 51">
                <a:extLst>
                  <a:ext uri="{FF2B5EF4-FFF2-40B4-BE49-F238E27FC236}">
                    <a16:creationId xmlns:a16="http://schemas.microsoft.com/office/drawing/2014/main" id="{7115B9D4-3BF5-7BF7-39F2-6D629D402D06}"/>
                  </a:ext>
                </a:extLst>
              </p:cNvPr>
              <p:cNvPicPr/>
              <p:nvPr/>
            </p:nvPicPr>
            <p:blipFill>
              <a:blip r:embed="rId41"/>
              <a:stretch>
                <a:fillRect/>
              </a:stretch>
            </p:blipFill>
            <p:spPr>
              <a:xfrm>
                <a:off x="3796257" y="2950122"/>
                <a:ext cx="36828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3" name="Ink 52">
                <a:extLst>
                  <a:ext uri="{FF2B5EF4-FFF2-40B4-BE49-F238E27FC236}">
                    <a16:creationId xmlns:a16="http://schemas.microsoft.com/office/drawing/2014/main" id="{DF1961C0-4646-4CB1-AA84-4264DEB8A8E7}"/>
                  </a:ext>
                </a:extLst>
              </p14:cNvPr>
              <p14:cNvContentPartPr/>
              <p14:nvPr/>
            </p14:nvContentPartPr>
            <p14:xfrm>
              <a:off x="3678177" y="3310122"/>
              <a:ext cx="151560" cy="236160"/>
            </p14:xfrm>
          </p:contentPart>
        </mc:Choice>
        <mc:Fallback>
          <p:pic>
            <p:nvPicPr>
              <p:cNvPr id="53" name="Ink 52">
                <a:extLst>
                  <a:ext uri="{FF2B5EF4-FFF2-40B4-BE49-F238E27FC236}">
                    <a16:creationId xmlns:a16="http://schemas.microsoft.com/office/drawing/2014/main" id="{DF1961C0-4646-4CB1-AA84-4264DEB8A8E7}"/>
                  </a:ext>
                </a:extLst>
              </p:cNvPr>
              <p:cNvPicPr/>
              <p:nvPr/>
            </p:nvPicPr>
            <p:blipFill>
              <a:blip r:embed="rId43"/>
              <a:stretch>
                <a:fillRect/>
              </a:stretch>
            </p:blipFill>
            <p:spPr>
              <a:xfrm>
                <a:off x="3669537" y="3301482"/>
                <a:ext cx="16920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4" name="Ink 53">
                <a:extLst>
                  <a:ext uri="{FF2B5EF4-FFF2-40B4-BE49-F238E27FC236}">
                    <a16:creationId xmlns:a16="http://schemas.microsoft.com/office/drawing/2014/main" id="{970F119C-44EB-35D5-3900-F3EA58061DFE}"/>
                  </a:ext>
                </a:extLst>
              </p14:cNvPr>
              <p14:cNvContentPartPr/>
              <p14:nvPr/>
            </p14:nvContentPartPr>
            <p14:xfrm>
              <a:off x="3820377" y="3363762"/>
              <a:ext cx="335880" cy="122760"/>
            </p14:xfrm>
          </p:contentPart>
        </mc:Choice>
        <mc:Fallback>
          <p:pic>
            <p:nvPicPr>
              <p:cNvPr id="54" name="Ink 53">
                <a:extLst>
                  <a:ext uri="{FF2B5EF4-FFF2-40B4-BE49-F238E27FC236}">
                    <a16:creationId xmlns:a16="http://schemas.microsoft.com/office/drawing/2014/main" id="{970F119C-44EB-35D5-3900-F3EA58061DFE}"/>
                  </a:ext>
                </a:extLst>
              </p:cNvPr>
              <p:cNvPicPr/>
              <p:nvPr/>
            </p:nvPicPr>
            <p:blipFill>
              <a:blip r:embed="rId45"/>
              <a:stretch>
                <a:fillRect/>
              </a:stretch>
            </p:blipFill>
            <p:spPr>
              <a:xfrm>
                <a:off x="3811737" y="3355122"/>
                <a:ext cx="3535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6" name="Ink 55">
                <a:extLst>
                  <a:ext uri="{FF2B5EF4-FFF2-40B4-BE49-F238E27FC236}">
                    <a16:creationId xmlns:a16="http://schemas.microsoft.com/office/drawing/2014/main" id="{22D318E7-D80D-CDAB-55C5-C02A56EC644E}"/>
                  </a:ext>
                </a:extLst>
              </p14:cNvPr>
              <p14:cNvContentPartPr/>
              <p14:nvPr/>
            </p14:nvContentPartPr>
            <p14:xfrm>
              <a:off x="3902097" y="1625682"/>
              <a:ext cx="600480" cy="582840"/>
            </p14:xfrm>
          </p:contentPart>
        </mc:Choice>
        <mc:Fallback>
          <p:pic>
            <p:nvPicPr>
              <p:cNvPr id="56" name="Ink 55">
                <a:extLst>
                  <a:ext uri="{FF2B5EF4-FFF2-40B4-BE49-F238E27FC236}">
                    <a16:creationId xmlns:a16="http://schemas.microsoft.com/office/drawing/2014/main" id="{22D318E7-D80D-CDAB-55C5-C02A56EC644E}"/>
                  </a:ext>
                </a:extLst>
              </p:cNvPr>
              <p:cNvPicPr/>
              <p:nvPr/>
            </p:nvPicPr>
            <p:blipFill>
              <a:blip r:embed="rId47"/>
              <a:stretch>
                <a:fillRect/>
              </a:stretch>
            </p:blipFill>
            <p:spPr>
              <a:xfrm>
                <a:off x="3893097" y="1617042"/>
                <a:ext cx="618120" cy="60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7" name="Ink 56">
                <a:extLst>
                  <a:ext uri="{FF2B5EF4-FFF2-40B4-BE49-F238E27FC236}">
                    <a16:creationId xmlns:a16="http://schemas.microsoft.com/office/drawing/2014/main" id="{BC837E76-F831-676C-11BA-96F5E62E3511}"/>
                  </a:ext>
                </a:extLst>
              </p14:cNvPr>
              <p14:cNvContentPartPr/>
              <p14:nvPr/>
            </p14:nvContentPartPr>
            <p14:xfrm>
              <a:off x="4129977" y="1981002"/>
              <a:ext cx="122040" cy="114120"/>
            </p14:xfrm>
          </p:contentPart>
        </mc:Choice>
        <mc:Fallback>
          <p:pic>
            <p:nvPicPr>
              <p:cNvPr id="57" name="Ink 56">
                <a:extLst>
                  <a:ext uri="{FF2B5EF4-FFF2-40B4-BE49-F238E27FC236}">
                    <a16:creationId xmlns:a16="http://schemas.microsoft.com/office/drawing/2014/main" id="{BC837E76-F831-676C-11BA-96F5E62E3511}"/>
                  </a:ext>
                </a:extLst>
              </p:cNvPr>
              <p:cNvPicPr/>
              <p:nvPr/>
            </p:nvPicPr>
            <p:blipFill>
              <a:blip r:embed="rId49"/>
              <a:stretch>
                <a:fillRect/>
              </a:stretch>
            </p:blipFill>
            <p:spPr>
              <a:xfrm>
                <a:off x="4120977" y="1972362"/>
                <a:ext cx="1396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9" name="Ink 58">
                <a:extLst>
                  <a:ext uri="{FF2B5EF4-FFF2-40B4-BE49-F238E27FC236}">
                    <a16:creationId xmlns:a16="http://schemas.microsoft.com/office/drawing/2014/main" id="{E554B358-6B6F-61AF-8F0D-D073193AA560}"/>
                  </a:ext>
                </a:extLst>
              </p14:cNvPr>
              <p14:cNvContentPartPr/>
              <p14:nvPr/>
            </p14:nvContentPartPr>
            <p14:xfrm>
              <a:off x="469497" y="1610562"/>
              <a:ext cx="327960" cy="303480"/>
            </p14:xfrm>
          </p:contentPart>
        </mc:Choice>
        <mc:Fallback>
          <p:pic>
            <p:nvPicPr>
              <p:cNvPr id="59" name="Ink 58">
                <a:extLst>
                  <a:ext uri="{FF2B5EF4-FFF2-40B4-BE49-F238E27FC236}">
                    <a16:creationId xmlns:a16="http://schemas.microsoft.com/office/drawing/2014/main" id="{E554B358-6B6F-61AF-8F0D-D073193AA560}"/>
                  </a:ext>
                </a:extLst>
              </p:cNvPr>
              <p:cNvPicPr/>
              <p:nvPr/>
            </p:nvPicPr>
            <p:blipFill>
              <a:blip r:embed="rId51"/>
              <a:stretch>
                <a:fillRect/>
              </a:stretch>
            </p:blipFill>
            <p:spPr>
              <a:xfrm>
                <a:off x="460857" y="1601562"/>
                <a:ext cx="34560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0" name="Ink 59">
                <a:extLst>
                  <a:ext uri="{FF2B5EF4-FFF2-40B4-BE49-F238E27FC236}">
                    <a16:creationId xmlns:a16="http://schemas.microsoft.com/office/drawing/2014/main" id="{E3CC5E9C-F43A-FD3C-6BEE-05BD72D7F13E}"/>
                  </a:ext>
                </a:extLst>
              </p14:cNvPr>
              <p14:cNvContentPartPr/>
              <p14:nvPr/>
            </p14:nvContentPartPr>
            <p14:xfrm>
              <a:off x="373377" y="1961202"/>
              <a:ext cx="429480" cy="390960"/>
            </p14:xfrm>
          </p:contentPart>
        </mc:Choice>
        <mc:Fallback>
          <p:pic>
            <p:nvPicPr>
              <p:cNvPr id="60" name="Ink 59">
                <a:extLst>
                  <a:ext uri="{FF2B5EF4-FFF2-40B4-BE49-F238E27FC236}">
                    <a16:creationId xmlns:a16="http://schemas.microsoft.com/office/drawing/2014/main" id="{E3CC5E9C-F43A-FD3C-6BEE-05BD72D7F13E}"/>
                  </a:ext>
                </a:extLst>
              </p:cNvPr>
              <p:cNvPicPr/>
              <p:nvPr/>
            </p:nvPicPr>
            <p:blipFill>
              <a:blip r:embed="rId53"/>
              <a:stretch>
                <a:fillRect/>
              </a:stretch>
            </p:blipFill>
            <p:spPr>
              <a:xfrm>
                <a:off x="364737" y="1952202"/>
                <a:ext cx="4471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1" name="Ink 60">
                <a:extLst>
                  <a:ext uri="{FF2B5EF4-FFF2-40B4-BE49-F238E27FC236}">
                    <a16:creationId xmlns:a16="http://schemas.microsoft.com/office/drawing/2014/main" id="{28B732D8-78B5-AE83-2C1E-904540C7C03E}"/>
                  </a:ext>
                </a:extLst>
              </p14:cNvPr>
              <p14:cNvContentPartPr/>
              <p14:nvPr/>
            </p14:nvContentPartPr>
            <p14:xfrm>
              <a:off x="966657" y="1978122"/>
              <a:ext cx="2049120" cy="125280"/>
            </p14:xfrm>
          </p:contentPart>
        </mc:Choice>
        <mc:Fallback>
          <p:pic>
            <p:nvPicPr>
              <p:cNvPr id="61" name="Ink 60">
                <a:extLst>
                  <a:ext uri="{FF2B5EF4-FFF2-40B4-BE49-F238E27FC236}">
                    <a16:creationId xmlns:a16="http://schemas.microsoft.com/office/drawing/2014/main" id="{28B732D8-78B5-AE83-2C1E-904540C7C03E}"/>
                  </a:ext>
                </a:extLst>
              </p:cNvPr>
              <p:cNvPicPr/>
              <p:nvPr/>
            </p:nvPicPr>
            <p:blipFill>
              <a:blip r:embed="rId55"/>
              <a:stretch>
                <a:fillRect/>
              </a:stretch>
            </p:blipFill>
            <p:spPr>
              <a:xfrm>
                <a:off x="958017" y="1969482"/>
                <a:ext cx="20667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2" name="Ink 61">
                <a:extLst>
                  <a:ext uri="{FF2B5EF4-FFF2-40B4-BE49-F238E27FC236}">
                    <a16:creationId xmlns:a16="http://schemas.microsoft.com/office/drawing/2014/main" id="{0D1EAB86-D20C-92EC-90FF-2647691B6A3F}"/>
                  </a:ext>
                </a:extLst>
              </p14:cNvPr>
              <p14:cNvContentPartPr/>
              <p14:nvPr/>
            </p14:nvContentPartPr>
            <p14:xfrm>
              <a:off x="2902737" y="1883442"/>
              <a:ext cx="118440" cy="187560"/>
            </p14:xfrm>
          </p:contentPart>
        </mc:Choice>
        <mc:Fallback>
          <p:pic>
            <p:nvPicPr>
              <p:cNvPr id="62" name="Ink 61">
                <a:extLst>
                  <a:ext uri="{FF2B5EF4-FFF2-40B4-BE49-F238E27FC236}">
                    <a16:creationId xmlns:a16="http://schemas.microsoft.com/office/drawing/2014/main" id="{0D1EAB86-D20C-92EC-90FF-2647691B6A3F}"/>
                  </a:ext>
                </a:extLst>
              </p:cNvPr>
              <p:cNvPicPr/>
              <p:nvPr/>
            </p:nvPicPr>
            <p:blipFill>
              <a:blip r:embed="rId57"/>
              <a:stretch>
                <a:fillRect/>
              </a:stretch>
            </p:blipFill>
            <p:spPr>
              <a:xfrm>
                <a:off x="2893737" y="1874442"/>
                <a:ext cx="136080" cy="205200"/>
              </a:xfrm>
              <a:prstGeom prst="rect">
                <a:avLst/>
              </a:prstGeom>
            </p:spPr>
          </p:pic>
        </mc:Fallback>
      </mc:AlternateContent>
      <p:grpSp>
        <p:nvGrpSpPr>
          <p:cNvPr id="898" name="Group 897">
            <a:extLst>
              <a:ext uri="{FF2B5EF4-FFF2-40B4-BE49-F238E27FC236}">
                <a16:creationId xmlns:a16="http://schemas.microsoft.com/office/drawing/2014/main" id="{F64B1246-BD1F-1712-1C16-DA7634DA8098}"/>
              </a:ext>
            </a:extLst>
          </p:cNvPr>
          <p:cNvGrpSpPr/>
          <p:nvPr/>
        </p:nvGrpSpPr>
        <p:grpSpPr>
          <a:xfrm>
            <a:off x="5257857" y="644682"/>
            <a:ext cx="1472040" cy="64800"/>
            <a:chOff x="5257857" y="644682"/>
            <a:chExt cx="1472040" cy="64800"/>
          </a:xfrm>
        </p:grpSpPr>
        <mc:AlternateContent xmlns:mc="http://schemas.openxmlformats.org/markup-compatibility/2006">
          <mc:Choice xmlns:p14="http://schemas.microsoft.com/office/powerpoint/2010/main" Requires="p14">
            <p:contentPart p14:bwMode="auto" r:id="rId58">
              <p14:nvContentPartPr>
                <p14:cNvPr id="896" name="Ink 895">
                  <a:extLst>
                    <a:ext uri="{FF2B5EF4-FFF2-40B4-BE49-F238E27FC236}">
                      <a16:creationId xmlns:a16="http://schemas.microsoft.com/office/drawing/2014/main" id="{880E6107-DC89-7B7A-4E9E-858700892415}"/>
                    </a:ext>
                  </a:extLst>
                </p14:cNvPr>
                <p14:cNvContentPartPr/>
                <p14:nvPr/>
              </p14:nvContentPartPr>
              <p14:xfrm>
                <a:off x="5257857" y="684282"/>
                <a:ext cx="511200" cy="25200"/>
              </p14:xfrm>
            </p:contentPart>
          </mc:Choice>
          <mc:Fallback>
            <p:pic>
              <p:nvPicPr>
                <p:cNvPr id="896" name="Ink 895">
                  <a:extLst>
                    <a:ext uri="{FF2B5EF4-FFF2-40B4-BE49-F238E27FC236}">
                      <a16:creationId xmlns:a16="http://schemas.microsoft.com/office/drawing/2014/main" id="{880E6107-DC89-7B7A-4E9E-858700892415}"/>
                    </a:ext>
                  </a:extLst>
                </p:cNvPr>
                <p:cNvPicPr/>
                <p:nvPr/>
              </p:nvPicPr>
              <p:blipFill>
                <a:blip r:embed="rId59"/>
                <a:stretch>
                  <a:fillRect/>
                </a:stretch>
              </p:blipFill>
              <p:spPr>
                <a:xfrm>
                  <a:off x="5248857" y="675642"/>
                  <a:ext cx="5288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97" name="Ink 896">
                  <a:extLst>
                    <a:ext uri="{FF2B5EF4-FFF2-40B4-BE49-F238E27FC236}">
                      <a16:creationId xmlns:a16="http://schemas.microsoft.com/office/drawing/2014/main" id="{D6EEBEB7-EEBF-5F7F-0F05-74C471894659}"/>
                    </a:ext>
                  </a:extLst>
                </p14:cNvPr>
                <p14:cNvContentPartPr/>
                <p14:nvPr/>
              </p14:nvContentPartPr>
              <p14:xfrm>
                <a:off x="6175497" y="644682"/>
                <a:ext cx="554400" cy="42120"/>
              </p14:xfrm>
            </p:contentPart>
          </mc:Choice>
          <mc:Fallback>
            <p:pic>
              <p:nvPicPr>
                <p:cNvPr id="897" name="Ink 896">
                  <a:extLst>
                    <a:ext uri="{FF2B5EF4-FFF2-40B4-BE49-F238E27FC236}">
                      <a16:creationId xmlns:a16="http://schemas.microsoft.com/office/drawing/2014/main" id="{D6EEBEB7-EEBF-5F7F-0F05-74C471894659}"/>
                    </a:ext>
                  </a:extLst>
                </p:cNvPr>
                <p:cNvPicPr/>
                <p:nvPr/>
              </p:nvPicPr>
              <p:blipFill>
                <a:blip r:embed="rId61"/>
                <a:stretch>
                  <a:fillRect/>
                </a:stretch>
              </p:blipFill>
              <p:spPr>
                <a:xfrm>
                  <a:off x="6166857" y="635682"/>
                  <a:ext cx="572040" cy="59760"/>
                </a:xfrm>
                <a:prstGeom prst="rect">
                  <a:avLst/>
                </a:prstGeom>
              </p:spPr>
            </p:pic>
          </mc:Fallback>
        </mc:AlternateContent>
      </p:grpSp>
      <p:grpSp>
        <p:nvGrpSpPr>
          <p:cNvPr id="904" name="Group 903">
            <a:extLst>
              <a:ext uri="{FF2B5EF4-FFF2-40B4-BE49-F238E27FC236}">
                <a16:creationId xmlns:a16="http://schemas.microsoft.com/office/drawing/2014/main" id="{103B2078-FFAD-92C3-C528-690FB7A63D77}"/>
              </a:ext>
            </a:extLst>
          </p:cNvPr>
          <p:cNvGrpSpPr/>
          <p:nvPr/>
        </p:nvGrpSpPr>
        <p:grpSpPr>
          <a:xfrm>
            <a:off x="7005657" y="2060562"/>
            <a:ext cx="911160" cy="2400120"/>
            <a:chOff x="7005657" y="2060562"/>
            <a:chExt cx="911160" cy="2400120"/>
          </a:xfrm>
        </p:grpSpPr>
        <mc:AlternateContent xmlns:mc="http://schemas.openxmlformats.org/markup-compatibility/2006">
          <mc:Choice xmlns:p14="http://schemas.microsoft.com/office/powerpoint/2010/main" Requires="p14">
            <p:contentPart p14:bwMode="auto" r:id="rId62">
              <p14:nvContentPartPr>
                <p14:cNvPr id="26" name="Ink 25">
                  <a:extLst>
                    <a:ext uri="{FF2B5EF4-FFF2-40B4-BE49-F238E27FC236}">
                      <a16:creationId xmlns:a16="http://schemas.microsoft.com/office/drawing/2014/main" id="{B957FAC1-0A24-3568-6ACF-3D85C9A5246A}"/>
                    </a:ext>
                  </a:extLst>
                </p14:cNvPr>
                <p14:cNvContentPartPr/>
                <p14:nvPr/>
              </p14:nvContentPartPr>
              <p14:xfrm>
                <a:off x="7814217" y="2060562"/>
                <a:ext cx="102600" cy="1371600"/>
              </p14:xfrm>
            </p:contentPart>
          </mc:Choice>
          <mc:Fallback>
            <p:pic>
              <p:nvPicPr>
                <p:cNvPr id="26" name="Ink 25">
                  <a:extLst>
                    <a:ext uri="{FF2B5EF4-FFF2-40B4-BE49-F238E27FC236}">
                      <a16:creationId xmlns:a16="http://schemas.microsoft.com/office/drawing/2014/main" id="{B957FAC1-0A24-3568-6ACF-3D85C9A5246A}"/>
                    </a:ext>
                  </a:extLst>
                </p:cNvPr>
                <p:cNvPicPr/>
                <p:nvPr/>
              </p:nvPicPr>
              <p:blipFill>
                <a:blip r:embed="rId63"/>
                <a:stretch>
                  <a:fillRect/>
                </a:stretch>
              </p:blipFill>
              <p:spPr>
                <a:xfrm>
                  <a:off x="7805217" y="2051922"/>
                  <a:ext cx="120240" cy="1389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7" name="Ink 26">
                  <a:extLst>
                    <a:ext uri="{FF2B5EF4-FFF2-40B4-BE49-F238E27FC236}">
                      <a16:creationId xmlns:a16="http://schemas.microsoft.com/office/drawing/2014/main" id="{DFD45DD3-6827-960E-3D40-721930DEDB5C}"/>
                    </a:ext>
                  </a:extLst>
                </p14:cNvPr>
                <p14:cNvContentPartPr/>
                <p14:nvPr/>
              </p14:nvContentPartPr>
              <p14:xfrm>
                <a:off x="7840137" y="3862722"/>
                <a:ext cx="58320" cy="597960"/>
              </p14:xfrm>
            </p:contentPart>
          </mc:Choice>
          <mc:Fallback>
            <p:pic>
              <p:nvPicPr>
                <p:cNvPr id="27" name="Ink 26">
                  <a:extLst>
                    <a:ext uri="{FF2B5EF4-FFF2-40B4-BE49-F238E27FC236}">
                      <a16:creationId xmlns:a16="http://schemas.microsoft.com/office/drawing/2014/main" id="{DFD45DD3-6827-960E-3D40-721930DEDB5C}"/>
                    </a:ext>
                  </a:extLst>
                </p:cNvPr>
                <p:cNvPicPr/>
                <p:nvPr/>
              </p:nvPicPr>
              <p:blipFill>
                <a:blip r:embed="rId65"/>
                <a:stretch>
                  <a:fillRect/>
                </a:stretch>
              </p:blipFill>
              <p:spPr>
                <a:xfrm>
                  <a:off x="7831497" y="3853722"/>
                  <a:ext cx="75960" cy="615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id="{01410B4C-4DA9-9AD1-551A-CAAACA8306FA}"/>
                    </a:ext>
                  </a:extLst>
                </p14:cNvPr>
                <p14:cNvContentPartPr/>
                <p14:nvPr/>
              </p14:nvContentPartPr>
              <p14:xfrm>
                <a:off x="7189977" y="3506322"/>
                <a:ext cx="159480" cy="179280"/>
              </p14:xfrm>
            </p:contentPart>
          </mc:Choice>
          <mc:Fallback>
            <p:pic>
              <p:nvPicPr>
                <p:cNvPr id="36" name="Ink 35">
                  <a:extLst>
                    <a:ext uri="{FF2B5EF4-FFF2-40B4-BE49-F238E27FC236}">
                      <a16:creationId xmlns:a16="http://schemas.microsoft.com/office/drawing/2014/main" id="{01410B4C-4DA9-9AD1-551A-CAAACA8306FA}"/>
                    </a:ext>
                  </a:extLst>
                </p:cNvPr>
                <p:cNvPicPr/>
                <p:nvPr/>
              </p:nvPicPr>
              <p:blipFill>
                <a:blip r:embed="rId67"/>
                <a:stretch>
                  <a:fillRect/>
                </a:stretch>
              </p:blipFill>
              <p:spPr>
                <a:xfrm>
                  <a:off x="7181337" y="3497322"/>
                  <a:ext cx="1771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id="{6E23464F-A74C-61C1-B3F2-EC48802A9929}"/>
                    </a:ext>
                  </a:extLst>
                </p14:cNvPr>
                <p14:cNvContentPartPr/>
                <p14:nvPr/>
              </p14:nvContentPartPr>
              <p14:xfrm>
                <a:off x="7341177" y="3493002"/>
                <a:ext cx="124920" cy="295560"/>
              </p14:xfrm>
            </p:contentPart>
          </mc:Choice>
          <mc:Fallback>
            <p:pic>
              <p:nvPicPr>
                <p:cNvPr id="37" name="Ink 36">
                  <a:extLst>
                    <a:ext uri="{FF2B5EF4-FFF2-40B4-BE49-F238E27FC236}">
                      <a16:creationId xmlns:a16="http://schemas.microsoft.com/office/drawing/2014/main" id="{6E23464F-A74C-61C1-B3F2-EC48802A9929}"/>
                    </a:ext>
                  </a:extLst>
                </p:cNvPr>
                <p:cNvPicPr/>
                <p:nvPr/>
              </p:nvPicPr>
              <p:blipFill>
                <a:blip r:embed="rId69"/>
                <a:stretch>
                  <a:fillRect/>
                </a:stretch>
              </p:blipFill>
              <p:spPr>
                <a:xfrm>
                  <a:off x="7332177" y="3484002"/>
                  <a:ext cx="1425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Ink 37">
                  <a:extLst>
                    <a:ext uri="{FF2B5EF4-FFF2-40B4-BE49-F238E27FC236}">
                      <a16:creationId xmlns:a16="http://schemas.microsoft.com/office/drawing/2014/main" id="{14EF3A5B-BE96-CFD1-7099-0EC514B356DB}"/>
                    </a:ext>
                  </a:extLst>
                </p14:cNvPr>
                <p14:cNvContentPartPr/>
                <p14:nvPr/>
              </p14:nvContentPartPr>
              <p14:xfrm>
                <a:off x="7005657" y="3447642"/>
                <a:ext cx="72000" cy="304920"/>
              </p14:xfrm>
            </p:contentPart>
          </mc:Choice>
          <mc:Fallback>
            <p:pic>
              <p:nvPicPr>
                <p:cNvPr id="38" name="Ink 37">
                  <a:extLst>
                    <a:ext uri="{FF2B5EF4-FFF2-40B4-BE49-F238E27FC236}">
                      <a16:creationId xmlns:a16="http://schemas.microsoft.com/office/drawing/2014/main" id="{14EF3A5B-BE96-CFD1-7099-0EC514B356DB}"/>
                    </a:ext>
                  </a:extLst>
                </p:cNvPr>
                <p:cNvPicPr/>
                <p:nvPr/>
              </p:nvPicPr>
              <p:blipFill>
                <a:blip r:embed="rId71"/>
                <a:stretch>
                  <a:fillRect/>
                </a:stretch>
              </p:blipFill>
              <p:spPr>
                <a:xfrm>
                  <a:off x="6996657" y="3439002"/>
                  <a:ext cx="896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99" name="Ink 898">
                  <a:extLst>
                    <a:ext uri="{FF2B5EF4-FFF2-40B4-BE49-F238E27FC236}">
                      <a16:creationId xmlns:a16="http://schemas.microsoft.com/office/drawing/2014/main" id="{2E8B5E26-2E97-F93C-D3BA-2C412CAC9985}"/>
                    </a:ext>
                  </a:extLst>
                </p14:cNvPr>
                <p14:cNvContentPartPr/>
                <p14:nvPr/>
              </p14:nvContentPartPr>
              <p14:xfrm>
                <a:off x="7109337" y="3128682"/>
                <a:ext cx="419760" cy="309600"/>
              </p14:xfrm>
            </p:contentPart>
          </mc:Choice>
          <mc:Fallback>
            <p:pic>
              <p:nvPicPr>
                <p:cNvPr id="899" name="Ink 898">
                  <a:extLst>
                    <a:ext uri="{FF2B5EF4-FFF2-40B4-BE49-F238E27FC236}">
                      <a16:creationId xmlns:a16="http://schemas.microsoft.com/office/drawing/2014/main" id="{2E8B5E26-2E97-F93C-D3BA-2C412CAC9985}"/>
                    </a:ext>
                  </a:extLst>
                </p:cNvPr>
                <p:cNvPicPr/>
                <p:nvPr/>
              </p:nvPicPr>
              <p:blipFill>
                <a:blip r:embed="rId73"/>
                <a:stretch>
                  <a:fillRect/>
                </a:stretch>
              </p:blipFill>
              <p:spPr>
                <a:xfrm>
                  <a:off x="7100337" y="3119682"/>
                  <a:ext cx="43740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900" name="Ink 899">
                  <a:extLst>
                    <a:ext uri="{FF2B5EF4-FFF2-40B4-BE49-F238E27FC236}">
                      <a16:creationId xmlns:a16="http://schemas.microsoft.com/office/drawing/2014/main" id="{E0D198BE-4AA4-3EBB-251F-A499451E2114}"/>
                    </a:ext>
                  </a:extLst>
                </p14:cNvPr>
                <p14:cNvContentPartPr/>
                <p14:nvPr/>
              </p14:nvContentPartPr>
              <p14:xfrm>
                <a:off x="7580217" y="3120762"/>
                <a:ext cx="20520" cy="148320"/>
              </p14:xfrm>
            </p:contentPart>
          </mc:Choice>
          <mc:Fallback>
            <p:pic>
              <p:nvPicPr>
                <p:cNvPr id="900" name="Ink 899">
                  <a:extLst>
                    <a:ext uri="{FF2B5EF4-FFF2-40B4-BE49-F238E27FC236}">
                      <a16:creationId xmlns:a16="http://schemas.microsoft.com/office/drawing/2014/main" id="{E0D198BE-4AA4-3EBB-251F-A499451E2114}"/>
                    </a:ext>
                  </a:extLst>
                </p:cNvPr>
                <p:cNvPicPr/>
                <p:nvPr/>
              </p:nvPicPr>
              <p:blipFill>
                <a:blip r:embed="rId75"/>
                <a:stretch>
                  <a:fillRect/>
                </a:stretch>
              </p:blipFill>
              <p:spPr>
                <a:xfrm>
                  <a:off x="7571217" y="3112122"/>
                  <a:ext cx="381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901" name="Ink 900">
                  <a:extLst>
                    <a:ext uri="{FF2B5EF4-FFF2-40B4-BE49-F238E27FC236}">
                      <a16:creationId xmlns:a16="http://schemas.microsoft.com/office/drawing/2014/main" id="{B2475B42-0C78-42EA-F759-4B64AF245EFA}"/>
                    </a:ext>
                  </a:extLst>
                </p14:cNvPr>
                <p14:cNvContentPartPr/>
                <p14:nvPr/>
              </p14:nvContentPartPr>
              <p14:xfrm>
                <a:off x="7605057" y="2964162"/>
                <a:ext cx="1800" cy="4320"/>
              </p14:xfrm>
            </p:contentPart>
          </mc:Choice>
          <mc:Fallback>
            <p:pic>
              <p:nvPicPr>
                <p:cNvPr id="901" name="Ink 900">
                  <a:extLst>
                    <a:ext uri="{FF2B5EF4-FFF2-40B4-BE49-F238E27FC236}">
                      <a16:creationId xmlns:a16="http://schemas.microsoft.com/office/drawing/2014/main" id="{B2475B42-0C78-42EA-F759-4B64AF245EFA}"/>
                    </a:ext>
                  </a:extLst>
                </p:cNvPr>
                <p:cNvPicPr/>
                <p:nvPr/>
              </p:nvPicPr>
              <p:blipFill>
                <a:blip r:embed="rId77"/>
                <a:stretch>
                  <a:fillRect/>
                </a:stretch>
              </p:blipFill>
              <p:spPr>
                <a:xfrm>
                  <a:off x="7596057" y="2955162"/>
                  <a:ext cx="194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902" name="Ink 901">
                  <a:extLst>
                    <a:ext uri="{FF2B5EF4-FFF2-40B4-BE49-F238E27FC236}">
                      <a16:creationId xmlns:a16="http://schemas.microsoft.com/office/drawing/2014/main" id="{F5427287-2827-53F3-D16E-FED40C798B4C}"/>
                    </a:ext>
                  </a:extLst>
                </p14:cNvPr>
                <p14:cNvContentPartPr/>
                <p14:nvPr/>
              </p14:nvContentPartPr>
              <p14:xfrm>
                <a:off x="7053177" y="3041202"/>
                <a:ext cx="100800" cy="371520"/>
              </p14:xfrm>
            </p:contentPart>
          </mc:Choice>
          <mc:Fallback>
            <p:pic>
              <p:nvPicPr>
                <p:cNvPr id="902" name="Ink 901">
                  <a:extLst>
                    <a:ext uri="{FF2B5EF4-FFF2-40B4-BE49-F238E27FC236}">
                      <a16:creationId xmlns:a16="http://schemas.microsoft.com/office/drawing/2014/main" id="{F5427287-2827-53F3-D16E-FED40C798B4C}"/>
                    </a:ext>
                  </a:extLst>
                </p:cNvPr>
                <p:cNvPicPr/>
                <p:nvPr/>
              </p:nvPicPr>
              <p:blipFill>
                <a:blip r:embed="rId79"/>
                <a:stretch>
                  <a:fillRect/>
                </a:stretch>
              </p:blipFill>
              <p:spPr>
                <a:xfrm>
                  <a:off x="7044177" y="3032202"/>
                  <a:ext cx="11844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03" name="Ink 902">
                  <a:extLst>
                    <a:ext uri="{FF2B5EF4-FFF2-40B4-BE49-F238E27FC236}">
                      <a16:creationId xmlns:a16="http://schemas.microsoft.com/office/drawing/2014/main" id="{31348E37-4BB0-1C28-8C53-FA961ED97A48}"/>
                    </a:ext>
                  </a:extLst>
                </p14:cNvPr>
                <p14:cNvContentPartPr/>
                <p14:nvPr/>
              </p14:nvContentPartPr>
              <p14:xfrm>
                <a:off x="7717737" y="3046242"/>
                <a:ext cx="75240" cy="293760"/>
              </p14:xfrm>
            </p:contentPart>
          </mc:Choice>
          <mc:Fallback>
            <p:pic>
              <p:nvPicPr>
                <p:cNvPr id="903" name="Ink 902">
                  <a:extLst>
                    <a:ext uri="{FF2B5EF4-FFF2-40B4-BE49-F238E27FC236}">
                      <a16:creationId xmlns:a16="http://schemas.microsoft.com/office/drawing/2014/main" id="{31348E37-4BB0-1C28-8C53-FA961ED97A48}"/>
                    </a:ext>
                  </a:extLst>
                </p:cNvPr>
                <p:cNvPicPr/>
                <p:nvPr/>
              </p:nvPicPr>
              <p:blipFill>
                <a:blip r:embed="rId81"/>
                <a:stretch>
                  <a:fillRect/>
                </a:stretch>
              </p:blipFill>
              <p:spPr>
                <a:xfrm>
                  <a:off x="7708737" y="3037602"/>
                  <a:ext cx="92880" cy="311400"/>
                </a:xfrm>
                <a:prstGeom prst="rect">
                  <a:avLst/>
                </a:prstGeom>
              </p:spPr>
            </p:pic>
          </mc:Fallback>
        </mc:AlternateContent>
      </p:grpSp>
      <p:grpSp>
        <p:nvGrpSpPr>
          <p:cNvPr id="912" name="Group 911">
            <a:extLst>
              <a:ext uri="{FF2B5EF4-FFF2-40B4-BE49-F238E27FC236}">
                <a16:creationId xmlns:a16="http://schemas.microsoft.com/office/drawing/2014/main" id="{0352FAE1-B892-BE64-9CEA-14D7FD4D7720}"/>
              </a:ext>
            </a:extLst>
          </p:cNvPr>
          <p:cNvGrpSpPr/>
          <p:nvPr/>
        </p:nvGrpSpPr>
        <p:grpSpPr>
          <a:xfrm>
            <a:off x="8533857" y="1087482"/>
            <a:ext cx="3419280" cy="4857840"/>
            <a:chOff x="8533857" y="1087482"/>
            <a:chExt cx="3419280" cy="4857840"/>
          </a:xfrm>
        </p:grpSpPr>
        <mc:AlternateContent xmlns:mc="http://schemas.openxmlformats.org/markup-compatibility/2006">
          <mc:Choice xmlns:p14="http://schemas.microsoft.com/office/powerpoint/2010/main" Requires="p14">
            <p:contentPart p14:bwMode="auto" r:id="rId82">
              <p14:nvContentPartPr>
                <p14:cNvPr id="3" name="Ink 2">
                  <a:extLst>
                    <a:ext uri="{FF2B5EF4-FFF2-40B4-BE49-F238E27FC236}">
                      <a16:creationId xmlns:a16="http://schemas.microsoft.com/office/drawing/2014/main" id="{F6ECD5F0-CF1F-8D63-21FA-D8494D671D54}"/>
                    </a:ext>
                  </a:extLst>
                </p14:cNvPr>
                <p14:cNvContentPartPr/>
                <p14:nvPr/>
              </p14:nvContentPartPr>
              <p14:xfrm>
                <a:off x="9163497" y="1087482"/>
                <a:ext cx="2122560" cy="901440"/>
              </p14:xfrm>
            </p:contentPart>
          </mc:Choice>
          <mc:Fallback>
            <p:pic>
              <p:nvPicPr>
                <p:cNvPr id="3" name="Ink 2">
                  <a:extLst>
                    <a:ext uri="{FF2B5EF4-FFF2-40B4-BE49-F238E27FC236}">
                      <a16:creationId xmlns:a16="http://schemas.microsoft.com/office/drawing/2014/main" id="{F6ECD5F0-CF1F-8D63-21FA-D8494D671D54}"/>
                    </a:ext>
                  </a:extLst>
                </p:cNvPr>
                <p:cNvPicPr/>
                <p:nvPr/>
              </p:nvPicPr>
              <p:blipFill>
                <a:blip r:embed="rId83"/>
                <a:stretch>
                  <a:fillRect/>
                </a:stretch>
              </p:blipFill>
              <p:spPr>
                <a:xfrm>
                  <a:off x="9154857" y="1078842"/>
                  <a:ext cx="2140200" cy="919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 name="Ink 4">
                  <a:extLst>
                    <a:ext uri="{FF2B5EF4-FFF2-40B4-BE49-F238E27FC236}">
                      <a16:creationId xmlns:a16="http://schemas.microsoft.com/office/drawing/2014/main" id="{CB2DE9D1-EA4C-3BF7-EFBF-2A2F730772B7}"/>
                    </a:ext>
                  </a:extLst>
                </p14:cNvPr>
                <p14:cNvContentPartPr/>
                <p14:nvPr/>
              </p14:nvContentPartPr>
              <p14:xfrm>
                <a:off x="9621057" y="1345602"/>
                <a:ext cx="304200" cy="320400"/>
              </p14:xfrm>
            </p:contentPart>
          </mc:Choice>
          <mc:Fallback>
            <p:pic>
              <p:nvPicPr>
                <p:cNvPr id="5" name="Ink 4">
                  <a:extLst>
                    <a:ext uri="{FF2B5EF4-FFF2-40B4-BE49-F238E27FC236}">
                      <a16:creationId xmlns:a16="http://schemas.microsoft.com/office/drawing/2014/main" id="{CB2DE9D1-EA4C-3BF7-EFBF-2A2F730772B7}"/>
                    </a:ext>
                  </a:extLst>
                </p:cNvPr>
                <p:cNvPicPr/>
                <p:nvPr/>
              </p:nvPicPr>
              <p:blipFill>
                <a:blip r:embed="rId85"/>
                <a:stretch>
                  <a:fillRect/>
                </a:stretch>
              </p:blipFill>
              <p:spPr>
                <a:xfrm>
                  <a:off x="9612417" y="1336962"/>
                  <a:ext cx="3218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 name="Ink 5">
                  <a:extLst>
                    <a:ext uri="{FF2B5EF4-FFF2-40B4-BE49-F238E27FC236}">
                      <a16:creationId xmlns:a16="http://schemas.microsoft.com/office/drawing/2014/main" id="{70EB38A3-64C5-2024-53DF-BDF7E9301733}"/>
                    </a:ext>
                  </a:extLst>
                </p14:cNvPr>
                <p14:cNvContentPartPr/>
                <p14:nvPr/>
              </p14:nvContentPartPr>
              <p14:xfrm>
                <a:off x="10004457" y="1456122"/>
                <a:ext cx="176400" cy="187560"/>
              </p14:xfrm>
            </p:contentPart>
          </mc:Choice>
          <mc:Fallback>
            <p:pic>
              <p:nvPicPr>
                <p:cNvPr id="6" name="Ink 5">
                  <a:extLst>
                    <a:ext uri="{FF2B5EF4-FFF2-40B4-BE49-F238E27FC236}">
                      <a16:creationId xmlns:a16="http://schemas.microsoft.com/office/drawing/2014/main" id="{70EB38A3-64C5-2024-53DF-BDF7E9301733}"/>
                    </a:ext>
                  </a:extLst>
                </p:cNvPr>
                <p:cNvPicPr/>
                <p:nvPr/>
              </p:nvPicPr>
              <p:blipFill>
                <a:blip r:embed="rId87"/>
                <a:stretch>
                  <a:fillRect/>
                </a:stretch>
              </p:blipFill>
              <p:spPr>
                <a:xfrm>
                  <a:off x="9995457" y="1447482"/>
                  <a:ext cx="1940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 name="Ink 6">
                  <a:extLst>
                    <a:ext uri="{FF2B5EF4-FFF2-40B4-BE49-F238E27FC236}">
                      <a16:creationId xmlns:a16="http://schemas.microsoft.com/office/drawing/2014/main" id="{B7CD0895-A706-C743-2EC9-225FF911ED5A}"/>
                    </a:ext>
                  </a:extLst>
                </p14:cNvPr>
                <p14:cNvContentPartPr/>
                <p14:nvPr/>
              </p14:nvContentPartPr>
              <p14:xfrm>
                <a:off x="10263657" y="1437762"/>
                <a:ext cx="25920" cy="211680"/>
              </p14:xfrm>
            </p:contentPart>
          </mc:Choice>
          <mc:Fallback>
            <p:pic>
              <p:nvPicPr>
                <p:cNvPr id="7" name="Ink 6">
                  <a:extLst>
                    <a:ext uri="{FF2B5EF4-FFF2-40B4-BE49-F238E27FC236}">
                      <a16:creationId xmlns:a16="http://schemas.microsoft.com/office/drawing/2014/main" id="{B7CD0895-A706-C743-2EC9-225FF911ED5A}"/>
                    </a:ext>
                  </a:extLst>
                </p:cNvPr>
                <p:cNvPicPr/>
                <p:nvPr/>
              </p:nvPicPr>
              <p:blipFill>
                <a:blip r:embed="rId89"/>
                <a:stretch>
                  <a:fillRect/>
                </a:stretch>
              </p:blipFill>
              <p:spPr>
                <a:xfrm>
                  <a:off x="10255017" y="1429122"/>
                  <a:ext cx="435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 name="Ink 7">
                  <a:extLst>
                    <a:ext uri="{FF2B5EF4-FFF2-40B4-BE49-F238E27FC236}">
                      <a16:creationId xmlns:a16="http://schemas.microsoft.com/office/drawing/2014/main" id="{342F5113-303B-860E-91A8-F9E80B9AE1DE}"/>
                    </a:ext>
                  </a:extLst>
                </p14:cNvPr>
                <p14:cNvContentPartPr/>
                <p14:nvPr/>
              </p14:nvContentPartPr>
              <p14:xfrm>
                <a:off x="10005177" y="1868682"/>
                <a:ext cx="52560" cy="970200"/>
              </p14:xfrm>
            </p:contentPart>
          </mc:Choice>
          <mc:Fallback>
            <p:pic>
              <p:nvPicPr>
                <p:cNvPr id="8" name="Ink 7">
                  <a:extLst>
                    <a:ext uri="{FF2B5EF4-FFF2-40B4-BE49-F238E27FC236}">
                      <a16:creationId xmlns:a16="http://schemas.microsoft.com/office/drawing/2014/main" id="{342F5113-303B-860E-91A8-F9E80B9AE1DE}"/>
                    </a:ext>
                  </a:extLst>
                </p:cNvPr>
                <p:cNvPicPr/>
                <p:nvPr/>
              </p:nvPicPr>
              <p:blipFill>
                <a:blip r:embed="rId91"/>
                <a:stretch>
                  <a:fillRect/>
                </a:stretch>
              </p:blipFill>
              <p:spPr>
                <a:xfrm>
                  <a:off x="9996537" y="1859682"/>
                  <a:ext cx="70200" cy="987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 name="Ink 8">
                  <a:extLst>
                    <a:ext uri="{FF2B5EF4-FFF2-40B4-BE49-F238E27FC236}">
                      <a16:creationId xmlns:a16="http://schemas.microsoft.com/office/drawing/2014/main" id="{5151CD2E-9C63-8028-4E04-98BB0FB10BD7}"/>
                    </a:ext>
                  </a:extLst>
                </p14:cNvPr>
                <p14:cNvContentPartPr/>
                <p14:nvPr/>
              </p14:nvContentPartPr>
              <p14:xfrm>
                <a:off x="9049737" y="2987922"/>
                <a:ext cx="2903400" cy="1167480"/>
              </p14:xfrm>
            </p:contentPart>
          </mc:Choice>
          <mc:Fallback>
            <p:pic>
              <p:nvPicPr>
                <p:cNvPr id="9" name="Ink 8">
                  <a:extLst>
                    <a:ext uri="{FF2B5EF4-FFF2-40B4-BE49-F238E27FC236}">
                      <a16:creationId xmlns:a16="http://schemas.microsoft.com/office/drawing/2014/main" id="{5151CD2E-9C63-8028-4E04-98BB0FB10BD7}"/>
                    </a:ext>
                  </a:extLst>
                </p:cNvPr>
                <p:cNvPicPr/>
                <p:nvPr/>
              </p:nvPicPr>
              <p:blipFill>
                <a:blip r:embed="rId93"/>
                <a:stretch>
                  <a:fillRect/>
                </a:stretch>
              </p:blipFill>
              <p:spPr>
                <a:xfrm>
                  <a:off x="9040737" y="2979282"/>
                  <a:ext cx="2921040" cy="1185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0" name="Ink 9">
                  <a:extLst>
                    <a:ext uri="{FF2B5EF4-FFF2-40B4-BE49-F238E27FC236}">
                      <a16:creationId xmlns:a16="http://schemas.microsoft.com/office/drawing/2014/main" id="{313055BA-C746-9449-9ADC-0B48D37FFBF5}"/>
                    </a:ext>
                  </a:extLst>
                </p14:cNvPr>
                <p14:cNvContentPartPr/>
                <p14:nvPr/>
              </p14:nvContentPartPr>
              <p14:xfrm>
                <a:off x="9747057" y="3268002"/>
                <a:ext cx="253800" cy="418320"/>
              </p14:xfrm>
            </p:contentPart>
          </mc:Choice>
          <mc:Fallback>
            <p:pic>
              <p:nvPicPr>
                <p:cNvPr id="10" name="Ink 9">
                  <a:extLst>
                    <a:ext uri="{FF2B5EF4-FFF2-40B4-BE49-F238E27FC236}">
                      <a16:creationId xmlns:a16="http://schemas.microsoft.com/office/drawing/2014/main" id="{313055BA-C746-9449-9ADC-0B48D37FFBF5}"/>
                    </a:ext>
                  </a:extLst>
                </p:cNvPr>
                <p:cNvPicPr/>
                <p:nvPr/>
              </p:nvPicPr>
              <p:blipFill>
                <a:blip r:embed="rId95"/>
                <a:stretch>
                  <a:fillRect/>
                </a:stretch>
              </p:blipFill>
              <p:spPr>
                <a:xfrm>
                  <a:off x="9738057" y="3259002"/>
                  <a:ext cx="27144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1" name="Ink 10">
                  <a:extLst>
                    <a:ext uri="{FF2B5EF4-FFF2-40B4-BE49-F238E27FC236}">
                      <a16:creationId xmlns:a16="http://schemas.microsoft.com/office/drawing/2014/main" id="{1B4297F8-A2C1-F1CA-8096-1EE4AC5126B0}"/>
                    </a:ext>
                  </a:extLst>
                </p14:cNvPr>
                <p14:cNvContentPartPr/>
                <p14:nvPr/>
              </p14:nvContentPartPr>
              <p14:xfrm>
                <a:off x="9760017" y="3370242"/>
                <a:ext cx="588240" cy="276120"/>
              </p14:xfrm>
            </p:contentPart>
          </mc:Choice>
          <mc:Fallback>
            <p:pic>
              <p:nvPicPr>
                <p:cNvPr id="11" name="Ink 10">
                  <a:extLst>
                    <a:ext uri="{FF2B5EF4-FFF2-40B4-BE49-F238E27FC236}">
                      <a16:creationId xmlns:a16="http://schemas.microsoft.com/office/drawing/2014/main" id="{1B4297F8-A2C1-F1CA-8096-1EE4AC5126B0}"/>
                    </a:ext>
                  </a:extLst>
                </p:cNvPr>
                <p:cNvPicPr/>
                <p:nvPr/>
              </p:nvPicPr>
              <p:blipFill>
                <a:blip r:embed="rId97"/>
                <a:stretch>
                  <a:fillRect/>
                </a:stretch>
              </p:blipFill>
              <p:spPr>
                <a:xfrm>
                  <a:off x="9751377" y="3361602"/>
                  <a:ext cx="6058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2" name="Ink 11">
                  <a:extLst>
                    <a:ext uri="{FF2B5EF4-FFF2-40B4-BE49-F238E27FC236}">
                      <a16:creationId xmlns:a16="http://schemas.microsoft.com/office/drawing/2014/main" id="{2B9E8E6A-A6C6-9F20-8A16-0ACFFE3036A3}"/>
                    </a:ext>
                  </a:extLst>
                </p14:cNvPr>
                <p14:cNvContentPartPr/>
                <p14:nvPr/>
              </p14:nvContentPartPr>
              <p14:xfrm>
                <a:off x="10549137" y="3479322"/>
                <a:ext cx="173160" cy="289800"/>
              </p14:xfrm>
            </p:contentPart>
          </mc:Choice>
          <mc:Fallback>
            <p:pic>
              <p:nvPicPr>
                <p:cNvPr id="12" name="Ink 11">
                  <a:extLst>
                    <a:ext uri="{FF2B5EF4-FFF2-40B4-BE49-F238E27FC236}">
                      <a16:creationId xmlns:a16="http://schemas.microsoft.com/office/drawing/2014/main" id="{2B9E8E6A-A6C6-9F20-8A16-0ACFFE3036A3}"/>
                    </a:ext>
                  </a:extLst>
                </p:cNvPr>
                <p:cNvPicPr/>
                <p:nvPr/>
              </p:nvPicPr>
              <p:blipFill>
                <a:blip r:embed="rId99"/>
                <a:stretch>
                  <a:fillRect/>
                </a:stretch>
              </p:blipFill>
              <p:spPr>
                <a:xfrm>
                  <a:off x="10540137" y="3470322"/>
                  <a:ext cx="1908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3" name="Ink 12">
                  <a:extLst>
                    <a:ext uri="{FF2B5EF4-FFF2-40B4-BE49-F238E27FC236}">
                      <a16:creationId xmlns:a16="http://schemas.microsoft.com/office/drawing/2014/main" id="{43D86496-8076-F236-E148-88FE275D5259}"/>
                    </a:ext>
                  </a:extLst>
                </p14:cNvPr>
                <p14:cNvContentPartPr/>
                <p14:nvPr/>
              </p14:nvContentPartPr>
              <p14:xfrm>
                <a:off x="10745697" y="3475002"/>
                <a:ext cx="56880" cy="326160"/>
              </p14:xfrm>
            </p:contentPart>
          </mc:Choice>
          <mc:Fallback>
            <p:pic>
              <p:nvPicPr>
                <p:cNvPr id="13" name="Ink 12">
                  <a:extLst>
                    <a:ext uri="{FF2B5EF4-FFF2-40B4-BE49-F238E27FC236}">
                      <a16:creationId xmlns:a16="http://schemas.microsoft.com/office/drawing/2014/main" id="{43D86496-8076-F236-E148-88FE275D5259}"/>
                    </a:ext>
                  </a:extLst>
                </p:cNvPr>
                <p:cNvPicPr/>
                <p:nvPr/>
              </p:nvPicPr>
              <p:blipFill>
                <a:blip r:embed="rId101"/>
                <a:stretch>
                  <a:fillRect/>
                </a:stretch>
              </p:blipFill>
              <p:spPr>
                <a:xfrm>
                  <a:off x="10736697" y="3466002"/>
                  <a:ext cx="7452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4" name="Ink 13">
                  <a:extLst>
                    <a:ext uri="{FF2B5EF4-FFF2-40B4-BE49-F238E27FC236}">
                      <a16:creationId xmlns:a16="http://schemas.microsoft.com/office/drawing/2014/main" id="{D63AD978-4F21-642A-5DE1-DF4F10469DDC}"/>
                    </a:ext>
                  </a:extLst>
                </p14:cNvPr>
                <p14:cNvContentPartPr/>
                <p14:nvPr/>
              </p14:nvContentPartPr>
              <p14:xfrm>
                <a:off x="10906617" y="3545202"/>
                <a:ext cx="165960" cy="228240"/>
              </p14:xfrm>
            </p:contentPart>
          </mc:Choice>
          <mc:Fallback>
            <p:pic>
              <p:nvPicPr>
                <p:cNvPr id="14" name="Ink 13">
                  <a:extLst>
                    <a:ext uri="{FF2B5EF4-FFF2-40B4-BE49-F238E27FC236}">
                      <a16:creationId xmlns:a16="http://schemas.microsoft.com/office/drawing/2014/main" id="{D63AD978-4F21-642A-5DE1-DF4F10469DDC}"/>
                    </a:ext>
                  </a:extLst>
                </p:cNvPr>
                <p:cNvPicPr/>
                <p:nvPr/>
              </p:nvPicPr>
              <p:blipFill>
                <a:blip r:embed="rId103"/>
                <a:stretch>
                  <a:fillRect/>
                </a:stretch>
              </p:blipFill>
              <p:spPr>
                <a:xfrm>
                  <a:off x="10897617" y="3536202"/>
                  <a:ext cx="1836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5" name="Ink 14">
                  <a:extLst>
                    <a:ext uri="{FF2B5EF4-FFF2-40B4-BE49-F238E27FC236}">
                      <a16:creationId xmlns:a16="http://schemas.microsoft.com/office/drawing/2014/main" id="{02F2AF27-02D6-2A41-B6CF-ABA56E0D17D4}"/>
                    </a:ext>
                  </a:extLst>
                </p14:cNvPr>
                <p14:cNvContentPartPr/>
                <p14:nvPr/>
              </p14:nvContentPartPr>
              <p14:xfrm>
                <a:off x="10249617" y="4353762"/>
                <a:ext cx="47520" cy="447840"/>
              </p14:xfrm>
            </p:contentPart>
          </mc:Choice>
          <mc:Fallback>
            <p:pic>
              <p:nvPicPr>
                <p:cNvPr id="15" name="Ink 14">
                  <a:extLst>
                    <a:ext uri="{FF2B5EF4-FFF2-40B4-BE49-F238E27FC236}">
                      <a16:creationId xmlns:a16="http://schemas.microsoft.com/office/drawing/2014/main" id="{02F2AF27-02D6-2A41-B6CF-ABA56E0D17D4}"/>
                    </a:ext>
                  </a:extLst>
                </p:cNvPr>
                <p:cNvPicPr/>
                <p:nvPr/>
              </p:nvPicPr>
              <p:blipFill>
                <a:blip r:embed="rId105"/>
                <a:stretch>
                  <a:fillRect/>
                </a:stretch>
              </p:blipFill>
              <p:spPr>
                <a:xfrm>
                  <a:off x="10240977" y="4345122"/>
                  <a:ext cx="6516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6" name="Ink 15">
                  <a:extLst>
                    <a:ext uri="{FF2B5EF4-FFF2-40B4-BE49-F238E27FC236}">
                      <a16:creationId xmlns:a16="http://schemas.microsoft.com/office/drawing/2014/main" id="{82E19576-5A81-9C06-B0B5-4CCA677117F4}"/>
                    </a:ext>
                  </a:extLst>
                </p14:cNvPr>
                <p14:cNvContentPartPr/>
                <p14:nvPr/>
              </p14:nvContentPartPr>
              <p14:xfrm>
                <a:off x="9820137" y="4922562"/>
                <a:ext cx="1190520" cy="433080"/>
              </p14:xfrm>
            </p:contentPart>
          </mc:Choice>
          <mc:Fallback>
            <p:pic>
              <p:nvPicPr>
                <p:cNvPr id="16" name="Ink 15">
                  <a:extLst>
                    <a:ext uri="{FF2B5EF4-FFF2-40B4-BE49-F238E27FC236}">
                      <a16:creationId xmlns:a16="http://schemas.microsoft.com/office/drawing/2014/main" id="{82E19576-5A81-9C06-B0B5-4CCA677117F4}"/>
                    </a:ext>
                  </a:extLst>
                </p:cNvPr>
                <p:cNvPicPr/>
                <p:nvPr/>
              </p:nvPicPr>
              <p:blipFill>
                <a:blip r:embed="rId107"/>
                <a:stretch>
                  <a:fillRect/>
                </a:stretch>
              </p:blipFill>
              <p:spPr>
                <a:xfrm>
                  <a:off x="9811137" y="4913562"/>
                  <a:ext cx="120816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7" name="Ink 16">
                  <a:extLst>
                    <a:ext uri="{FF2B5EF4-FFF2-40B4-BE49-F238E27FC236}">
                      <a16:creationId xmlns:a16="http://schemas.microsoft.com/office/drawing/2014/main" id="{313B5386-7DF3-7107-C537-85CBA195A216}"/>
                    </a:ext>
                  </a:extLst>
                </p14:cNvPr>
                <p14:cNvContentPartPr/>
                <p14:nvPr/>
              </p14:nvContentPartPr>
              <p14:xfrm>
                <a:off x="9747777" y="5149722"/>
                <a:ext cx="1300680" cy="795600"/>
              </p14:xfrm>
            </p:contentPart>
          </mc:Choice>
          <mc:Fallback>
            <p:pic>
              <p:nvPicPr>
                <p:cNvPr id="17" name="Ink 16">
                  <a:extLst>
                    <a:ext uri="{FF2B5EF4-FFF2-40B4-BE49-F238E27FC236}">
                      <a16:creationId xmlns:a16="http://schemas.microsoft.com/office/drawing/2014/main" id="{313B5386-7DF3-7107-C537-85CBA195A216}"/>
                    </a:ext>
                  </a:extLst>
                </p:cNvPr>
                <p:cNvPicPr/>
                <p:nvPr/>
              </p:nvPicPr>
              <p:blipFill>
                <a:blip r:embed="rId109"/>
                <a:stretch>
                  <a:fillRect/>
                </a:stretch>
              </p:blipFill>
              <p:spPr>
                <a:xfrm>
                  <a:off x="9739137" y="5141082"/>
                  <a:ext cx="1318320" cy="813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8" name="Ink 17">
                  <a:extLst>
                    <a:ext uri="{FF2B5EF4-FFF2-40B4-BE49-F238E27FC236}">
                      <a16:creationId xmlns:a16="http://schemas.microsoft.com/office/drawing/2014/main" id="{11BDC74B-591F-80AF-F8D4-612BC8BFAECD}"/>
                    </a:ext>
                  </a:extLst>
                </p14:cNvPr>
                <p14:cNvContentPartPr/>
                <p14:nvPr/>
              </p14:nvContentPartPr>
              <p14:xfrm>
                <a:off x="10123977" y="5469042"/>
                <a:ext cx="526320" cy="242640"/>
              </p14:xfrm>
            </p:contentPart>
          </mc:Choice>
          <mc:Fallback>
            <p:pic>
              <p:nvPicPr>
                <p:cNvPr id="18" name="Ink 17">
                  <a:extLst>
                    <a:ext uri="{FF2B5EF4-FFF2-40B4-BE49-F238E27FC236}">
                      <a16:creationId xmlns:a16="http://schemas.microsoft.com/office/drawing/2014/main" id="{11BDC74B-591F-80AF-F8D4-612BC8BFAECD}"/>
                    </a:ext>
                  </a:extLst>
                </p:cNvPr>
                <p:cNvPicPr/>
                <p:nvPr/>
              </p:nvPicPr>
              <p:blipFill>
                <a:blip r:embed="rId111"/>
                <a:stretch>
                  <a:fillRect/>
                </a:stretch>
              </p:blipFill>
              <p:spPr>
                <a:xfrm>
                  <a:off x="10115337" y="5460402"/>
                  <a:ext cx="5439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9" name="Ink 18">
                  <a:extLst>
                    <a:ext uri="{FF2B5EF4-FFF2-40B4-BE49-F238E27FC236}">
                      <a16:creationId xmlns:a16="http://schemas.microsoft.com/office/drawing/2014/main" id="{35C3A80E-EB85-1373-4713-E580C4F196FB}"/>
                    </a:ext>
                  </a:extLst>
                </p14:cNvPr>
                <p14:cNvContentPartPr/>
                <p14:nvPr/>
              </p14:nvContentPartPr>
              <p14:xfrm>
                <a:off x="10899777" y="4119402"/>
                <a:ext cx="274320" cy="224640"/>
              </p14:xfrm>
            </p:contentPart>
          </mc:Choice>
          <mc:Fallback>
            <p:pic>
              <p:nvPicPr>
                <p:cNvPr id="19" name="Ink 18">
                  <a:extLst>
                    <a:ext uri="{FF2B5EF4-FFF2-40B4-BE49-F238E27FC236}">
                      <a16:creationId xmlns:a16="http://schemas.microsoft.com/office/drawing/2014/main" id="{35C3A80E-EB85-1373-4713-E580C4F196FB}"/>
                    </a:ext>
                  </a:extLst>
                </p:cNvPr>
                <p:cNvPicPr/>
                <p:nvPr/>
              </p:nvPicPr>
              <p:blipFill>
                <a:blip r:embed="rId113"/>
                <a:stretch>
                  <a:fillRect/>
                </a:stretch>
              </p:blipFill>
              <p:spPr>
                <a:xfrm>
                  <a:off x="10890777" y="4110762"/>
                  <a:ext cx="2919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0" name="Ink 19">
                  <a:extLst>
                    <a:ext uri="{FF2B5EF4-FFF2-40B4-BE49-F238E27FC236}">
                      <a16:creationId xmlns:a16="http://schemas.microsoft.com/office/drawing/2014/main" id="{CFE4D429-C543-873F-6581-565459BE15FD}"/>
                    </a:ext>
                  </a:extLst>
                </p14:cNvPr>
                <p14:cNvContentPartPr/>
                <p14:nvPr/>
              </p14:nvContentPartPr>
              <p14:xfrm>
                <a:off x="11198577" y="4159002"/>
                <a:ext cx="148320" cy="144000"/>
              </p14:xfrm>
            </p:contentPart>
          </mc:Choice>
          <mc:Fallback>
            <p:pic>
              <p:nvPicPr>
                <p:cNvPr id="20" name="Ink 19">
                  <a:extLst>
                    <a:ext uri="{FF2B5EF4-FFF2-40B4-BE49-F238E27FC236}">
                      <a16:creationId xmlns:a16="http://schemas.microsoft.com/office/drawing/2014/main" id="{CFE4D429-C543-873F-6581-565459BE15FD}"/>
                    </a:ext>
                  </a:extLst>
                </p:cNvPr>
                <p:cNvPicPr/>
                <p:nvPr/>
              </p:nvPicPr>
              <p:blipFill>
                <a:blip r:embed="rId115"/>
                <a:stretch>
                  <a:fillRect/>
                </a:stretch>
              </p:blipFill>
              <p:spPr>
                <a:xfrm>
                  <a:off x="11189937" y="4150002"/>
                  <a:ext cx="1659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1" name="Ink 20">
                  <a:extLst>
                    <a:ext uri="{FF2B5EF4-FFF2-40B4-BE49-F238E27FC236}">
                      <a16:creationId xmlns:a16="http://schemas.microsoft.com/office/drawing/2014/main" id="{842AA76D-74CC-6501-9863-663C96613097}"/>
                    </a:ext>
                  </a:extLst>
                </p14:cNvPr>
                <p14:cNvContentPartPr/>
                <p14:nvPr/>
              </p14:nvContentPartPr>
              <p14:xfrm>
                <a:off x="11396937" y="4133442"/>
                <a:ext cx="172800" cy="136440"/>
              </p14:xfrm>
            </p:contentPart>
          </mc:Choice>
          <mc:Fallback>
            <p:pic>
              <p:nvPicPr>
                <p:cNvPr id="21" name="Ink 20">
                  <a:extLst>
                    <a:ext uri="{FF2B5EF4-FFF2-40B4-BE49-F238E27FC236}">
                      <a16:creationId xmlns:a16="http://schemas.microsoft.com/office/drawing/2014/main" id="{842AA76D-74CC-6501-9863-663C96613097}"/>
                    </a:ext>
                  </a:extLst>
                </p:cNvPr>
                <p:cNvPicPr/>
                <p:nvPr/>
              </p:nvPicPr>
              <p:blipFill>
                <a:blip r:embed="rId117"/>
                <a:stretch>
                  <a:fillRect/>
                </a:stretch>
              </p:blipFill>
              <p:spPr>
                <a:xfrm>
                  <a:off x="11387937" y="4124442"/>
                  <a:ext cx="1904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2" name="Ink 21">
                  <a:extLst>
                    <a:ext uri="{FF2B5EF4-FFF2-40B4-BE49-F238E27FC236}">
                      <a16:creationId xmlns:a16="http://schemas.microsoft.com/office/drawing/2014/main" id="{9E75DB8A-AFC9-03D9-B8F5-DFB25401A9A4}"/>
                    </a:ext>
                  </a:extLst>
                </p14:cNvPr>
                <p14:cNvContentPartPr/>
                <p14:nvPr/>
              </p14:nvContentPartPr>
              <p14:xfrm>
                <a:off x="11575497" y="4107522"/>
                <a:ext cx="218520" cy="160200"/>
              </p14:xfrm>
            </p:contentPart>
          </mc:Choice>
          <mc:Fallback>
            <p:pic>
              <p:nvPicPr>
                <p:cNvPr id="22" name="Ink 21">
                  <a:extLst>
                    <a:ext uri="{FF2B5EF4-FFF2-40B4-BE49-F238E27FC236}">
                      <a16:creationId xmlns:a16="http://schemas.microsoft.com/office/drawing/2014/main" id="{9E75DB8A-AFC9-03D9-B8F5-DFB25401A9A4}"/>
                    </a:ext>
                  </a:extLst>
                </p:cNvPr>
                <p:cNvPicPr/>
                <p:nvPr/>
              </p:nvPicPr>
              <p:blipFill>
                <a:blip r:embed="rId119"/>
                <a:stretch>
                  <a:fillRect/>
                </a:stretch>
              </p:blipFill>
              <p:spPr>
                <a:xfrm>
                  <a:off x="11566857" y="4098522"/>
                  <a:ext cx="2361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05" name="Ink 904">
                  <a:extLst>
                    <a:ext uri="{FF2B5EF4-FFF2-40B4-BE49-F238E27FC236}">
                      <a16:creationId xmlns:a16="http://schemas.microsoft.com/office/drawing/2014/main" id="{52EAC55A-8020-C79B-9DCD-ABDB46E31464}"/>
                    </a:ext>
                  </a:extLst>
                </p14:cNvPr>
                <p14:cNvContentPartPr/>
                <p14:nvPr/>
              </p14:nvContentPartPr>
              <p14:xfrm>
                <a:off x="8533857" y="3022482"/>
                <a:ext cx="213480" cy="278280"/>
              </p14:xfrm>
            </p:contentPart>
          </mc:Choice>
          <mc:Fallback>
            <p:pic>
              <p:nvPicPr>
                <p:cNvPr id="905" name="Ink 904">
                  <a:extLst>
                    <a:ext uri="{FF2B5EF4-FFF2-40B4-BE49-F238E27FC236}">
                      <a16:creationId xmlns:a16="http://schemas.microsoft.com/office/drawing/2014/main" id="{52EAC55A-8020-C79B-9DCD-ABDB46E31464}"/>
                    </a:ext>
                  </a:extLst>
                </p:cNvPr>
                <p:cNvPicPr/>
                <p:nvPr/>
              </p:nvPicPr>
              <p:blipFill>
                <a:blip r:embed="rId121"/>
                <a:stretch>
                  <a:fillRect/>
                </a:stretch>
              </p:blipFill>
              <p:spPr>
                <a:xfrm>
                  <a:off x="8524857" y="3013482"/>
                  <a:ext cx="23112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06" name="Ink 905">
                  <a:extLst>
                    <a:ext uri="{FF2B5EF4-FFF2-40B4-BE49-F238E27FC236}">
                      <a16:creationId xmlns:a16="http://schemas.microsoft.com/office/drawing/2014/main" id="{5BB614CD-5B9B-E12E-08DC-CBDABB2779AE}"/>
                    </a:ext>
                  </a:extLst>
                </p14:cNvPr>
                <p14:cNvContentPartPr/>
                <p14:nvPr/>
              </p14:nvContentPartPr>
              <p14:xfrm>
                <a:off x="8577417" y="2985762"/>
                <a:ext cx="335160" cy="263520"/>
              </p14:xfrm>
            </p:contentPart>
          </mc:Choice>
          <mc:Fallback>
            <p:pic>
              <p:nvPicPr>
                <p:cNvPr id="906" name="Ink 905">
                  <a:extLst>
                    <a:ext uri="{FF2B5EF4-FFF2-40B4-BE49-F238E27FC236}">
                      <a16:creationId xmlns:a16="http://schemas.microsoft.com/office/drawing/2014/main" id="{5BB614CD-5B9B-E12E-08DC-CBDABB2779AE}"/>
                    </a:ext>
                  </a:extLst>
                </p:cNvPr>
                <p:cNvPicPr/>
                <p:nvPr/>
              </p:nvPicPr>
              <p:blipFill>
                <a:blip r:embed="rId123"/>
                <a:stretch>
                  <a:fillRect/>
                </a:stretch>
              </p:blipFill>
              <p:spPr>
                <a:xfrm>
                  <a:off x="8568777" y="2977122"/>
                  <a:ext cx="35280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07" name="Ink 906">
                  <a:extLst>
                    <a:ext uri="{FF2B5EF4-FFF2-40B4-BE49-F238E27FC236}">
                      <a16:creationId xmlns:a16="http://schemas.microsoft.com/office/drawing/2014/main" id="{CE2BFC20-D330-685D-73BB-11398EDC0F5C}"/>
                    </a:ext>
                  </a:extLst>
                </p14:cNvPr>
                <p14:cNvContentPartPr/>
                <p14:nvPr/>
              </p14:nvContentPartPr>
              <p14:xfrm>
                <a:off x="8938497" y="3001242"/>
                <a:ext cx="74160" cy="179640"/>
              </p14:xfrm>
            </p:contentPart>
          </mc:Choice>
          <mc:Fallback>
            <p:pic>
              <p:nvPicPr>
                <p:cNvPr id="907" name="Ink 906">
                  <a:extLst>
                    <a:ext uri="{FF2B5EF4-FFF2-40B4-BE49-F238E27FC236}">
                      <a16:creationId xmlns:a16="http://schemas.microsoft.com/office/drawing/2014/main" id="{CE2BFC20-D330-685D-73BB-11398EDC0F5C}"/>
                    </a:ext>
                  </a:extLst>
                </p:cNvPr>
                <p:cNvPicPr/>
                <p:nvPr/>
              </p:nvPicPr>
              <p:blipFill>
                <a:blip r:embed="rId125"/>
                <a:stretch>
                  <a:fillRect/>
                </a:stretch>
              </p:blipFill>
              <p:spPr>
                <a:xfrm>
                  <a:off x="8929497" y="2992602"/>
                  <a:ext cx="918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08" name="Ink 907">
                  <a:extLst>
                    <a:ext uri="{FF2B5EF4-FFF2-40B4-BE49-F238E27FC236}">
                      <a16:creationId xmlns:a16="http://schemas.microsoft.com/office/drawing/2014/main" id="{0F27C169-6A6A-5651-5722-1B935AF7C5BA}"/>
                    </a:ext>
                  </a:extLst>
                </p14:cNvPr>
                <p14:cNvContentPartPr/>
                <p14:nvPr/>
              </p14:nvContentPartPr>
              <p14:xfrm>
                <a:off x="9070977" y="2945442"/>
                <a:ext cx="20880" cy="173160"/>
              </p14:xfrm>
            </p:contentPart>
          </mc:Choice>
          <mc:Fallback>
            <p:pic>
              <p:nvPicPr>
                <p:cNvPr id="908" name="Ink 907">
                  <a:extLst>
                    <a:ext uri="{FF2B5EF4-FFF2-40B4-BE49-F238E27FC236}">
                      <a16:creationId xmlns:a16="http://schemas.microsoft.com/office/drawing/2014/main" id="{0F27C169-6A6A-5651-5722-1B935AF7C5BA}"/>
                    </a:ext>
                  </a:extLst>
                </p:cNvPr>
                <p:cNvPicPr/>
                <p:nvPr/>
              </p:nvPicPr>
              <p:blipFill>
                <a:blip r:embed="rId127"/>
                <a:stretch>
                  <a:fillRect/>
                </a:stretch>
              </p:blipFill>
              <p:spPr>
                <a:xfrm>
                  <a:off x="9062337" y="2936802"/>
                  <a:ext cx="385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09" name="Ink 908">
                  <a:extLst>
                    <a:ext uri="{FF2B5EF4-FFF2-40B4-BE49-F238E27FC236}">
                      <a16:creationId xmlns:a16="http://schemas.microsoft.com/office/drawing/2014/main" id="{74429DBE-14CA-84BE-D69D-792C0716F1EE}"/>
                    </a:ext>
                  </a:extLst>
                </p14:cNvPr>
                <p14:cNvContentPartPr/>
                <p14:nvPr/>
              </p14:nvContentPartPr>
              <p14:xfrm>
                <a:off x="9070977" y="2933562"/>
                <a:ext cx="173520" cy="168120"/>
              </p14:xfrm>
            </p:contentPart>
          </mc:Choice>
          <mc:Fallback>
            <p:pic>
              <p:nvPicPr>
                <p:cNvPr id="909" name="Ink 908">
                  <a:extLst>
                    <a:ext uri="{FF2B5EF4-FFF2-40B4-BE49-F238E27FC236}">
                      <a16:creationId xmlns:a16="http://schemas.microsoft.com/office/drawing/2014/main" id="{74429DBE-14CA-84BE-D69D-792C0716F1EE}"/>
                    </a:ext>
                  </a:extLst>
                </p:cNvPr>
                <p:cNvPicPr/>
                <p:nvPr/>
              </p:nvPicPr>
              <p:blipFill>
                <a:blip r:embed="rId129"/>
                <a:stretch>
                  <a:fillRect/>
                </a:stretch>
              </p:blipFill>
              <p:spPr>
                <a:xfrm>
                  <a:off x="9062337" y="2924562"/>
                  <a:ext cx="1911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10" name="Ink 909">
                  <a:extLst>
                    <a:ext uri="{FF2B5EF4-FFF2-40B4-BE49-F238E27FC236}">
                      <a16:creationId xmlns:a16="http://schemas.microsoft.com/office/drawing/2014/main" id="{D8745DD5-8CB7-C4E5-869E-9E14FD8EAA79}"/>
                    </a:ext>
                  </a:extLst>
                </p14:cNvPr>
                <p14:cNvContentPartPr/>
                <p14:nvPr/>
              </p14:nvContentPartPr>
              <p14:xfrm>
                <a:off x="9309657" y="2884962"/>
                <a:ext cx="139320" cy="208080"/>
              </p14:xfrm>
            </p:contentPart>
          </mc:Choice>
          <mc:Fallback>
            <p:pic>
              <p:nvPicPr>
                <p:cNvPr id="910" name="Ink 909">
                  <a:extLst>
                    <a:ext uri="{FF2B5EF4-FFF2-40B4-BE49-F238E27FC236}">
                      <a16:creationId xmlns:a16="http://schemas.microsoft.com/office/drawing/2014/main" id="{D8745DD5-8CB7-C4E5-869E-9E14FD8EAA79}"/>
                    </a:ext>
                  </a:extLst>
                </p:cNvPr>
                <p:cNvPicPr/>
                <p:nvPr/>
              </p:nvPicPr>
              <p:blipFill>
                <a:blip r:embed="rId131"/>
                <a:stretch>
                  <a:fillRect/>
                </a:stretch>
              </p:blipFill>
              <p:spPr>
                <a:xfrm>
                  <a:off x="9300657" y="2875962"/>
                  <a:ext cx="1569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11" name="Ink 910">
                  <a:extLst>
                    <a:ext uri="{FF2B5EF4-FFF2-40B4-BE49-F238E27FC236}">
                      <a16:creationId xmlns:a16="http://schemas.microsoft.com/office/drawing/2014/main" id="{123E17BE-0D92-F752-044B-CB9A9B6FD8EF}"/>
                    </a:ext>
                  </a:extLst>
                </p14:cNvPr>
                <p14:cNvContentPartPr/>
                <p14:nvPr/>
              </p14:nvContentPartPr>
              <p14:xfrm>
                <a:off x="9548337" y="2832762"/>
                <a:ext cx="150480" cy="240840"/>
              </p14:xfrm>
            </p:contentPart>
          </mc:Choice>
          <mc:Fallback>
            <p:pic>
              <p:nvPicPr>
                <p:cNvPr id="911" name="Ink 910">
                  <a:extLst>
                    <a:ext uri="{FF2B5EF4-FFF2-40B4-BE49-F238E27FC236}">
                      <a16:creationId xmlns:a16="http://schemas.microsoft.com/office/drawing/2014/main" id="{123E17BE-0D92-F752-044B-CB9A9B6FD8EF}"/>
                    </a:ext>
                  </a:extLst>
                </p:cNvPr>
                <p:cNvPicPr/>
                <p:nvPr/>
              </p:nvPicPr>
              <p:blipFill>
                <a:blip r:embed="rId133"/>
                <a:stretch>
                  <a:fillRect/>
                </a:stretch>
              </p:blipFill>
              <p:spPr>
                <a:xfrm>
                  <a:off x="9539337" y="2824122"/>
                  <a:ext cx="168120" cy="258480"/>
                </a:xfrm>
                <a:prstGeom prst="rect">
                  <a:avLst/>
                </a:prstGeom>
              </p:spPr>
            </p:pic>
          </mc:Fallback>
        </mc:AlternateContent>
      </p:grpSp>
      <p:grpSp>
        <p:nvGrpSpPr>
          <p:cNvPr id="919" name="Group 918">
            <a:extLst>
              <a:ext uri="{FF2B5EF4-FFF2-40B4-BE49-F238E27FC236}">
                <a16:creationId xmlns:a16="http://schemas.microsoft.com/office/drawing/2014/main" id="{267E41C8-906F-5DFD-3225-D5C996610A02}"/>
              </a:ext>
            </a:extLst>
          </p:cNvPr>
          <p:cNvGrpSpPr/>
          <p:nvPr/>
        </p:nvGrpSpPr>
        <p:grpSpPr>
          <a:xfrm>
            <a:off x="5386017" y="4912842"/>
            <a:ext cx="1170000" cy="368280"/>
            <a:chOff x="5386017" y="4912842"/>
            <a:chExt cx="1170000" cy="368280"/>
          </a:xfrm>
        </p:grpSpPr>
        <mc:AlternateContent xmlns:mc="http://schemas.openxmlformats.org/markup-compatibility/2006">
          <mc:Choice xmlns:p14="http://schemas.microsoft.com/office/powerpoint/2010/main" Requires="p14">
            <p:contentPart p14:bwMode="auto" r:id="rId134">
              <p14:nvContentPartPr>
                <p14:cNvPr id="913" name="Ink 912">
                  <a:extLst>
                    <a:ext uri="{FF2B5EF4-FFF2-40B4-BE49-F238E27FC236}">
                      <a16:creationId xmlns:a16="http://schemas.microsoft.com/office/drawing/2014/main" id="{9973E5D1-9220-5E86-4F1C-FACC5BAA811A}"/>
                    </a:ext>
                  </a:extLst>
                </p14:cNvPr>
                <p14:cNvContentPartPr/>
                <p14:nvPr/>
              </p14:nvContentPartPr>
              <p14:xfrm>
                <a:off x="5386017" y="4917882"/>
                <a:ext cx="80640" cy="363240"/>
              </p14:xfrm>
            </p:contentPart>
          </mc:Choice>
          <mc:Fallback>
            <p:pic>
              <p:nvPicPr>
                <p:cNvPr id="913" name="Ink 912">
                  <a:extLst>
                    <a:ext uri="{FF2B5EF4-FFF2-40B4-BE49-F238E27FC236}">
                      <a16:creationId xmlns:a16="http://schemas.microsoft.com/office/drawing/2014/main" id="{9973E5D1-9220-5E86-4F1C-FACC5BAA811A}"/>
                    </a:ext>
                  </a:extLst>
                </p:cNvPr>
                <p:cNvPicPr/>
                <p:nvPr/>
              </p:nvPicPr>
              <p:blipFill>
                <a:blip r:embed="rId135"/>
                <a:stretch>
                  <a:fillRect/>
                </a:stretch>
              </p:blipFill>
              <p:spPr>
                <a:xfrm>
                  <a:off x="5377017" y="4908882"/>
                  <a:ext cx="9828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14" name="Ink 913">
                  <a:extLst>
                    <a:ext uri="{FF2B5EF4-FFF2-40B4-BE49-F238E27FC236}">
                      <a16:creationId xmlns:a16="http://schemas.microsoft.com/office/drawing/2014/main" id="{82370D9F-AE23-AB3F-A7FB-C3096D7529F4}"/>
                    </a:ext>
                  </a:extLst>
                </p14:cNvPr>
                <p14:cNvContentPartPr/>
                <p14:nvPr/>
              </p14:nvContentPartPr>
              <p14:xfrm>
                <a:off x="5611737" y="4931922"/>
                <a:ext cx="207360" cy="301680"/>
              </p14:xfrm>
            </p:contentPart>
          </mc:Choice>
          <mc:Fallback>
            <p:pic>
              <p:nvPicPr>
                <p:cNvPr id="914" name="Ink 913">
                  <a:extLst>
                    <a:ext uri="{FF2B5EF4-FFF2-40B4-BE49-F238E27FC236}">
                      <a16:creationId xmlns:a16="http://schemas.microsoft.com/office/drawing/2014/main" id="{82370D9F-AE23-AB3F-A7FB-C3096D7529F4}"/>
                    </a:ext>
                  </a:extLst>
                </p:cNvPr>
                <p:cNvPicPr/>
                <p:nvPr/>
              </p:nvPicPr>
              <p:blipFill>
                <a:blip r:embed="rId137"/>
                <a:stretch>
                  <a:fillRect/>
                </a:stretch>
              </p:blipFill>
              <p:spPr>
                <a:xfrm>
                  <a:off x="5602737" y="4922922"/>
                  <a:ext cx="22500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15" name="Ink 914">
                  <a:extLst>
                    <a:ext uri="{FF2B5EF4-FFF2-40B4-BE49-F238E27FC236}">
                      <a16:creationId xmlns:a16="http://schemas.microsoft.com/office/drawing/2014/main" id="{8BF85C2A-40CB-391E-22E4-6F16AF1BC39F}"/>
                    </a:ext>
                  </a:extLst>
                </p14:cNvPr>
                <p14:cNvContentPartPr/>
                <p14:nvPr/>
              </p14:nvContentPartPr>
              <p14:xfrm>
                <a:off x="5599857" y="5031642"/>
                <a:ext cx="312480" cy="50760"/>
              </p14:xfrm>
            </p:contentPart>
          </mc:Choice>
          <mc:Fallback>
            <p:pic>
              <p:nvPicPr>
                <p:cNvPr id="915" name="Ink 914">
                  <a:extLst>
                    <a:ext uri="{FF2B5EF4-FFF2-40B4-BE49-F238E27FC236}">
                      <a16:creationId xmlns:a16="http://schemas.microsoft.com/office/drawing/2014/main" id="{8BF85C2A-40CB-391E-22E4-6F16AF1BC39F}"/>
                    </a:ext>
                  </a:extLst>
                </p:cNvPr>
                <p:cNvPicPr/>
                <p:nvPr/>
              </p:nvPicPr>
              <p:blipFill>
                <a:blip r:embed="rId139"/>
                <a:stretch>
                  <a:fillRect/>
                </a:stretch>
              </p:blipFill>
              <p:spPr>
                <a:xfrm>
                  <a:off x="5590857" y="5022642"/>
                  <a:ext cx="3301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6" name="Ink 915">
                  <a:extLst>
                    <a:ext uri="{FF2B5EF4-FFF2-40B4-BE49-F238E27FC236}">
                      <a16:creationId xmlns:a16="http://schemas.microsoft.com/office/drawing/2014/main" id="{E22E14C0-3F6F-15DF-0C0D-F9ECCE8E85D9}"/>
                    </a:ext>
                  </a:extLst>
                </p14:cNvPr>
                <p14:cNvContentPartPr/>
                <p14:nvPr/>
              </p14:nvContentPartPr>
              <p14:xfrm>
                <a:off x="5942217" y="5015442"/>
                <a:ext cx="142920" cy="171720"/>
              </p14:xfrm>
            </p:contentPart>
          </mc:Choice>
          <mc:Fallback>
            <p:pic>
              <p:nvPicPr>
                <p:cNvPr id="916" name="Ink 915">
                  <a:extLst>
                    <a:ext uri="{FF2B5EF4-FFF2-40B4-BE49-F238E27FC236}">
                      <a16:creationId xmlns:a16="http://schemas.microsoft.com/office/drawing/2014/main" id="{E22E14C0-3F6F-15DF-0C0D-F9ECCE8E85D9}"/>
                    </a:ext>
                  </a:extLst>
                </p:cNvPr>
                <p:cNvPicPr/>
                <p:nvPr/>
              </p:nvPicPr>
              <p:blipFill>
                <a:blip r:embed="rId141"/>
                <a:stretch>
                  <a:fillRect/>
                </a:stretch>
              </p:blipFill>
              <p:spPr>
                <a:xfrm>
                  <a:off x="5933577" y="5006802"/>
                  <a:ext cx="1605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17" name="Ink 916">
                  <a:extLst>
                    <a:ext uri="{FF2B5EF4-FFF2-40B4-BE49-F238E27FC236}">
                      <a16:creationId xmlns:a16="http://schemas.microsoft.com/office/drawing/2014/main" id="{429313BF-A7FB-9D4D-65B3-560EE2A2CA4C}"/>
                    </a:ext>
                  </a:extLst>
                </p14:cNvPr>
                <p14:cNvContentPartPr/>
                <p14:nvPr/>
              </p14:nvContentPartPr>
              <p14:xfrm>
                <a:off x="6163977" y="4958562"/>
                <a:ext cx="172800" cy="235800"/>
              </p14:xfrm>
            </p:contentPart>
          </mc:Choice>
          <mc:Fallback>
            <p:pic>
              <p:nvPicPr>
                <p:cNvPr id="917" name="Ink 916">
                  <a:extLst>
                    <a:ext uri="{FF2B5EF4-FFF2-40B4-BE49-F238E27FC236}">
                      <a16:creationId xmlns:a16="http://schemas.microsoft.com/office/drawing/2014/main" id="{429313BF-A7FB-9D4D-65B3-560EE2A2CA4C}"/>
                    </a:ext>
                  </a:extLst>
                </p:cNvPr>
                <p:cNvPicPr/>
                <p:nvPr/>
              </p:nvPicPr>
              <p:blipFill>
                <a:blip r:embed="rId143"/>
                <a:stretch>
                  <a:fillRect/>
                </a:stretch>
              </p:blipFill>
              <p:spPr>
                <a:xfrm>
                  <a:off x="6155337" y="4949922"/>
                  <a:ext cx="1904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8" name="Ink 917">
                  <a:extLst>
                    <a:ext uri="{FF2B5EF4-FFF2-40B4-BE49-F238E27FC236}">
                      <a16:creationId xmlns:a16="http://schemas.microsoft.com/office/drawing/2014/main" id="{F363389F-090B-EA78-48FF-680BB42EE9E7}"/>
                    </a:ext>
                  </a:extLst>
                </p14:cNvPr>
                <p14:cNvContentPartPr/>
                <p14:nvPr/>
              </p14:nvContentPartPr>
              <p14:xfrm>
                <a:off x="6367377" y="4912842"/>
                <a:ext cx="188640" cy="335160"/>
              </p14:xfrm>
            </p:contentPart>
          </mc:Choice>
          <mc:Fallback>
            <p:pic>
              <p:nvPicPr>
                <p:cNvPr id="918" name="Ink 917">
                  <a:extLst>
                    <a:ext uri="{FF2B5EF4-FFF2-40B4-BE49-F238E27FC236}">
                      <a16:creationId xmlns:a16="http://schemas.microsoft.com/office/drawing/2014/main" id="{F363389F-090B-EA78-48FF-680BB42EE9E7}"/>
                    </a:ext>
                  </a:extLst>
                </p:cNvPr>
                <p:cNvPicPr/>
                <p:nvPr/>
              </p:nvPicPr>
              <p:blipFill>
                <a:blip r:embed="rId145"/>
                <a:stretch>
                  <a:fillRect/>
                </a:stretch>
              </p:blipFill>
              <p:spPr>
                <a:xfrm>
                  <a:off x="6358737" y="4903842"/>
                  <a:ext cx="206280" cy="352800"/>
                </a:xfrm>
                <a:prstGeom prst="rect">
                  <a:avLst/>
                </a:prstGeom>
              </p:spPr>
            </p:pic>
          </mc:Fallback>
        </mc:AlternateContent>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7" name="Google Shape;957;p27"/>
          <p:cNvSpPr txBox="1"/>
          <p:nvPr/>
        </p:nvSpPr>
        <p:spPr>
          <a:xfrm>
            <a:off x="224979" y="788088"/>
            <a:ext cx="11806237" cy="6463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 – Simplification	4 – 4</a:t>
            </a:r>
            <a:r>
              <a:rPr kumimoji="0" lang="en-US" sz="1800" b="0" i="0" u="none" strike="noStrike" kern="0" cap="none" spc="0" normalizeH="0" baseline="30000" noProof="0">
                <a:ln>
                  <a:noFill/>
                </a:ln>
                <a:solidFill>
                  <a:srgbClr val="000000"/>
                </a:solidFill>
                <a:effectLst/>
                <a:uLnTx/>
                <a:uFillTx/>
                <a:latin typeface="Calibri"/>
                <a:ea typeface="Calibri"/>
                <a:cs typeface="Calibri"/>
                <a:sym typeface="Calibri"/>
              </a:rPr>
              <a:t>th</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Generation ERP</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S/4HANA – Onpremise, </a:t>
            </a: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Cloud</a:t>
            </a:r>
            <a:endParaRPr kumimoji="0" sz="1800" b="1"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8" name="Google Shape;958;p2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 3 – S/4HANA Cloud Extension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60" name="Google Shape;960;p27"/>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grpSp>
        <p:nvGrpSpPr>
          <p:cNvPr id="912" name="Group 911">
            <a:extLst>
              <a:ext uri="{FF2B5EF4-FFF2-40B4-BE49-F238E27FC236}">
                <a16:creationId xmlns:a16="http://schemas.microsoft.com/office/drawing/2014/main" id="{AC9BDA6D-9C9C-B369-84C4-00CDFC8E7635}"/>
              </a:ext>
            </a:extLst>
          </p:cNvPr>
          <p:cNvGrpSpPr/>
          <p:nvPr/>
        </p:nvGrpSpPr>
        <p:grpSpPr>
          <a:xfrm>
            <a:off x="-12543" y="425442"/>
            <a:ext cx="11655720" cy="5865480"/>
            <a:chOff x="-12543" y="425442"/>
            <a:chExt cx="11655720" cy="586548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07EBE02-DC1C-66DD-96A7-5BB308E5649D}"/>
                    </a:ext>
                  </a:extLst>
                </p14:cNvPr>
                <p14:cNvContentPartPr/>
                <p14:nvPr/>
              </p14:nvContentPartPr>
              <p14:xfrm>
                <a:off x="351417" y="1370442"/>
                <a:ext cx="781200" cy="67680"/>
              </p14:xfrm>
            </p:contentPart>
          </mc:Choice>
          <mc:Fallback>
            <p:pic>
              <p:nvPicPr>
                <p:cNvPr id="3" name="Ink 2">
                  <a:extLst>
                    <a:ext uri="{FF2B5EF4-FFF2-40B4-BE49-F238E27FC236}">
                      <a16:creationId xmlns:a16="http://schemas.microsoft.com/office/drawing/2014/main" id="{007EBE02-DC1C-66DD-96A7-5BB308E5649D}"/>
                    </a:ext>
                  </a:extLst>
                </p:cNvPr>
                <p:cNvPicPr/>
                <p:nvPr/>
              </p:nvPicPr>
              <p:blipFill>
                <a:blip r:embed="rId5"/>
                <a:stretch>
                  <a:fillRect/>
                </a:stretch>
              </p:blipFill>
              <p:spPr>
                <a:xfrm>
                  <a:off x="342777" y="1361802"/>
                  <a:ext cx="7988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0E3343E-B708-419C-6B61-A2CCD4B3FB98}"/>
                    </a:ext>
                  </a:extLst>
                </p14:cNvPr>
                <p14:cNvContentPartPr/>
                <p14:nvPr/>
              </p14:nvContentPartPr>
              <p14:xfrm>
                <a:off x="2013897" y="1398162"/>
                <a:ext cx="20520" cy="198360"/>
              </p14:xfrm>
            </p:contentPart>
          </mc:Choice>
          <mc:Fallback>
            <p:pic>
              <p:nvPicPr>
                <p:cNvPr id="4" name="Ink 3">
                  <a:extLst>
                    <a:ext uri="{FF2B5EF4-FFF2-40B4-BE49-F238E27FC236}">
                      <a16:creationId xmlns:a16="http://schemas.microsoft.com/office/drawing/2014/main" id="{D0E3343E-B708-419C-6B61-A2CCD4B3FB98}"/>
                    </a:ext>
                  </a:extLst>
                </p:cNvPr>
                <p:cNvPicPr/>
                <p:nvPr/>
              </p:nvPicPr>
              <p:blipFill>
                <a:blip r:embed="rId7"/>
                <a:stretch>
                  <a:fillRect/>
                </a:stretch>
              </p:blipFill>
              <p:spPr>
                <a:xfrm>
                  <a:off x="2005257" y="1389162"/>
                  <a:ext cx="381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17957F52-6539-86ED-C89E-12CB083EFB0F}"/>
                    </a:ext>
                  </a:extLst>
                </p14:cNvPr>
                <p14:cNvContentPartPr/>
                <p14:nvPr/>
              </p14:nvContentPartPr>
              <p14:xfrm>
                <a:off x="1920657" y="1365402"/>
                <a:ext cx="199080" cy="116640"/>
              </p14:xfrm>
            </p:contentPart>
          </mc:Choice>
          <mc:Fallback>
            <p:pic>
              <p:nvPicPr>
                <p:cNvPr id="6" name="Ink 5">
                  <a:extLst>
                    <a:ext uri="{FF2B5EF4-FFF2-40B4-BE49-F238E27FC236}">
                      <a16:creationId xmlns:a16="http://schemas.microsoft.com/office/drawing/2014/main" id="{17957F52-6539-86ED-C89E-12CB083EFB0F}"/>
                    </a:ext>
                  </a:extLst>
                </p:cNvPr>
                <p:cNvPicPr/>
                <p:nvPr/>
              </p:nvPicPr>
              <p:blipFill>
                <a:blip r:embed="rId9"/>
                <a:stretch>
                  <a:fillRect/>
                </a:stretch>
              </p:blipFill>
              <p:spPr>
                <a:xfrm>
                  <a:off x="1912017" y="1356762"/>
                  <a:ext cx="2167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39328D7A-6ED1-D734-9BFD-E395C649AA01}"/>
                    </a:ext>
                  </a:extLst>
                </p14:cNvPr>
                <p14:cNvContentPartPr/>
                <p14:nvPr/>
              </p14:nvContentPartPr>
              <p14:xfrm>
                <a:off x="2886537" y="1424442"/>
                <a:ext cx="23040" cy="182520"/>
              </p14:xfrm>
            </p:contentPart>
          </mc:Choice>
          <mc:Fallback>
            <p:pic>
              <p:nvPicPr>
                <p:cNvPr id="7" name="Ink 6">
                  <a:extLst>
                    <a:ext uri="{FF2B5EF4-FFF2-40B4-BE49-F238E27FC236}">
                      <a16:creationId xmlns:a16="http://schemas.microsoft.com/office/drawing/2014/main" id="{39328D7A-6ED1-D734-9BFD-E395C649AA01}"/>
                    </a:ext>
                  </a:extLst>
                </p:cNvPr>
                <p:cNvPicPr/>
                <p:nvPr/>
              </p:nvPicPr>
              <p:blipFill>
                <a:blip r:embed="rId11"/>
                <a:stretch>
                  <a:fillRect/>
                </a:stretch>
              </p:blipFill>
              <p:spPr>
                <a:xfrm>
                  <a:off x="2877897" y="1415442"/>
                  <a:ext cx="4068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898C398D-DF5C-3E33-61D8-09A1665AF198}"/>
                    </a:ext>
                  </a:extLst>
                </p14:cNvPr>
                <p14:cNvContentPartPr/>
                <p14:nvPr/>
              </p14:nvContentPartPr>
              <p14:xfrm>
                <a:off x="2787537" y="1399962"/>
                <a:ext cx="182160" cy="94680"/>
              </p14:xfrm>
            </p:contentPart>
          </mc:Choice>
          <mc:Fallback>
            <p:pic>
              <p:nvPicPr>
                <p:cNvPr id="8" name="Ink 7">
                  <a:extLst>
                    <a:ext uri="{FF2B5EF4-FFF2-40B4-BE49-F238E27FC236}">
                      <a16:creationId xmlns:a16="http://schemas.microsoft.com/office/drawing/2014/main" id="{898C398D-DF5C-3E33-61D8-09A1665AF198}"/>
                    </a:ext>
                  </a:extLst>
                </p:cNvPr>
                <p:cNvPicPr/>
                <p:nvPr/>
              </p:nvPicPr>
              <p:blipFill>
                <a:blip r:embed="rId13"/>
                <a:stretch>
                  <a:fillRect/>
                </a:stretch>
              </p:blipFill>
              <p:spPr>
                <a:xfrm>
                  <a:off x="2778897" y="1390962"/>
                  <a:ext cx="1998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844ABED7-6709-192C-F43F-0DEB8905430A}"/>
                    </a:ext>
                  </a:extLst>
                </p14:cNvPr>
                <p14:cNvContentPartPr/>
                <p14:nvPr/>
              </p14:nvContentPartPr>
              <p14:xfrm>
                <a:off x="7559337" y="1468002"/>
                <a:ext cx="39960" cy="269280"/>
              </p14:xfrm>
            </p:contentPart>
          </mc:Choice>
          <mc:Fallback>
            <p:pic>
              <p:nvPicPr>
                <p:cNvPr id="11" name="Ink 10">
                  <a:extLst>
                    <a:ext uri="{FF2B5EF4-FFF2-40B4-BE49-F238E27FC236}">
                      <a16:creationId xmlns:a16="http://schemas.microsoft.com/office/drawing/2014/main" id="{844ABED7-6709-192C-F43F-0DEB8905430A}"/>
                    </a:ext>
                  </a:extLst>
                </p:cNvPr>
                <p:cNvPicPr/>
                <p:nvPr/>
              </p:nvPicPr>
              <p:blipFill>
                <a:blip r:embed="rId15"/>
                <a:stretch>
                  <a:fillRect/>
                </a:stretch>
              </p:blipFill>
              <p:spPr>
                <a:xfrm>
                  <a:off x="7550337" y="1459002"/>
                  <a:ext cx="5760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228DAE01-9CDE-0192-D5AB-11EBA0CF5CE0}"/>
                    </a:ext>
                  </a:extLst>
                </p14:cNvPr>
                <p14:cNvContentPartPr/>
                <p14:nvPr/>
              </p14:nvContentPartPr>
              <p14:xfrm>
                <a:off x="7636017" y="2961642"/>
                <a:ext cx="17280" cy="191520"/>
              </p14:xfrm>
            </p:contentPart>
          </mc:Choice>
          <mc:Fallback>
            <p:pic>
              <p:nvPicPr>
                <p:cNvPr id="12" name="Ink 11">
                  <a:extLst>
                    <a:ext uri="{FF2B5EF4-FFF2-40B4-BE49-F238E27FC236}">
                      <a16:creationId xmlns:a16="http://schemas.microsoft.com/office/drawing/2014/main" id="{228DAE01-9CDE-0192-D5AB-11EBA0CF5CE0}"/>
                    </a:ext>
                  </a:extLst>
                </p:cNvPr>
                <p:cNvPicPr/>
                <p:nvPr/>
              </p:nvPicPr>
              <p:blipFill>
                <a:blip r:embed="rId17"/>
                <a:stretch>
                  <a:fillRect/>
                </a:stretch>
              </p:blipFill>
              <p:spPr>
                <a:xfrm>
                  <a:off x="7627377" y="2952642"/>
                  <a:ext cx="349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DD3878F4-0A80-58D9-1975-38F67B833052}"/>
                    </a:ext>
                  </a:extLst>
                </p14:cNvPr>
                <p14:cNvContentPartPr/>
                <p14:nvPr/>
              </p14:nvContentPartPr>
              <p14:xfrm>
                <a:off x="7507137" y="4035162"/>
                <a:ext cx="45360" cy="368280"/>
              </p14:xfrm>
            </p:contentPart>
          </mc:Choice>
          <mc:Fallback>
            <p:pic>
              <p:nvPicPr>
                <p:cNvPr id="13" name="Ink 12">
                  <a:extLst>
                    <a:ext uri="{FF2B5EF4-FFF2-40B4-BE49-F238E27FC236}">
                      <a16:creationId xmlns:a16="http://schemas.microsoft.com/office/drawing/2014/main" id="{DD3878F4-0A80-58D9-1975-38F67B833052}"/>
                    </a:ext>
                  </a:extLst>
                </p:cNvPr>
                <p:cNvPicPr/>
                <p:nvPr/>
              </p:nvPicPr>
              <p:blipFill>
                <a:blip r:embed="rId19"/>
                <a:stretch>
                  <a:fillRect/>
                </a:stretch>
              </p:blipFill>
              <p:spPr>
                <a:xfrm>
                  <a:off x="7498497" y="4026162"/>
                  <a:ext cx="6300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92F498BF-F8C1-7F11-E560-7838E5107ECC}"/>
                    </a:ext>
                  </a:extLst>
                </p14:cNvPr>
                <p14:cNvContentPartPr/>
                <p14:nvPr/>
              </p14:nvContentPartPr>
              <p14:xfrm>
                <a:off x="7580217" y="5273922"/>
                <a:ext cx="19080" cy="567360"/>
              </p14:xfrm>
            </p:contentPart>
          </mc:Choice>
          <mc:Fallback>
            <p:pic>
              <p:nvPicPr>
                <p:cNvPr id="14" name="Ink 13">
                  <a:extLst>
                    <a:ext uri="{FF2B5EF4-FFF2-40B4-BE49-F238E27FC236}">
                      <a16:creationId xmlns:a16="http://schemas.microsoft.com/office/drawing/2014/main" id="{92F498BF-F8C1-7F11-E560-7838E5107ECC}"/>
                    </a:ext>
                  </a:extLst>
                </p:cNvPr>
                <p:cNvPicPr/>
                <p:nvPr/>
              </p:nvPicPr>
              <p:blipFill>
                <a:blip r:embed="rId21"/>
                <a:stretch>
                  <a:fillRect/>
                </a:stretch>
              </p:blipFill>
              <p:spPr>
                <a:xfrm>
                  <a:off x="7571217" y="5265282"/>
                  <a:ext cx="36720" cy="585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3A877D82-1033-759D-4A39-2CC0DD0D8B7E}"/>
                    </a:ext>
                  </a:extLst>
                </p14:cNvPr>
                <p14:cNvContentPartPr/>
                <p14:nvPr/>
              </p14:nvContentPartPr>
              <p14:xfrm>
                <a:off x="9172497" y="1485282"/>
                <a:ext cx="1836720" cy="824760"/>
              </p14:xfrm>
            </p:contentPart>
          </mc:Choice>
          <mc:Fallback>
            <p:pic>
              <p:nvPicPr>
                <p:cNvPr id="15" name="Ink 14">
                  <a:extLst>
                    <a:ext uri="{FF2B5EF4-FFF2-40B4-BE49-F238E27FC236}">
                      <a16:creationId xmlns:a16="http://schemas.microsoft.com/office/drawing/2014/main" id="{3A877D82-1033-759D-4A39-2CC0DD0D8B7E}"/>
                    </a:ext>
                  </a:extLst>
                </p:cNvPr>
                <p:cNvPicPr/>
                <p:nvPr/>
              </p:nvPicPr>
              <p:blipFill>
                <a:blip r:embed="rId23"/>
                <a:stretch>
                  <a:fillRect/>
                </a:stretch>
              </p:blipFill>
              <p:spPr>
                <a:xfrm>
                  <a:off x="9163857" y="1476282"/>
                  <a:ext cx="1854360" cy="842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361DBA00-628D-C176-95DE-03D067222900}"/>
                    </a:ext>
                  </a:extLst>
                </p14:cNvPr>
                <p14:cNvContentPartPr/>
                <p14:nvPr/>
              </p14:nvContentPartPr>
              <p14:xfrm>
                <a:off x="10090857" y="2341362"/>
                <a:ext cx="40680" cy="453240"/>
              </p14:xfrm>
            </p:contentPart>
          </mc:Choice>
          <mc:Fallback>
            <p:pic>
              <p:nvPicPr>
                <p:cNvPr id="16" name="Ink 15">
                  <a:extLst>
                    <a:ext uri="{FF2B5EF4-FFF2-40B4-BE49-F238E27FC236}">
                      <a16:creationId xmlns:a16="http://schemas.microsoft.com/office/drawing/2014/main" id="{361DBA00-628D-C176-95DE-03D067222900}"/>
                    </a:ext>
                  </a:extLst>
                </p:cNvPr>
                <p:cNvPicPr/>
                <p:nvPr/>
              </p:nvPicPr>
              <p:blipFill>
                <a:blip r:embed="rId25"/>
                <a:stretch>
                  <a:fillRect/>
                </a:stretch>
              </p:blipFill>
              <p:spPr>
                <a:xfrm>
                  <a:off x="10081857" y="2332362"/>
                  <a:ext cx="5832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2D8D8930-BA3C-E2AB-8478-18035D52674E}"/>
                    </a:ext>
                  </a:extLst>
                </p14:cNvPr>
                <p14:cNvContentPartPr/>
                <p14:nvPr/>
              </p14:nvContentPartPr>
              <p14:xfrm>
                <a:off x="9048657" y="3048042"/>
                <a:ext cx="2530440" cy="1108440"/>
              </p14:xfrm>
            </p:contentPart>
          </mc:Choice>
          <mc:Fallback>
            <p:pic>
              <p:nvPicPr>
                <p:cNvPr id="17" name="Ink 16">
                  <a:extLst>
                    <a:ext uri="{FF2B5EF4-FFF2-40B4-BE49-F238E27FC236}">
                      <a16:creationId xmlns:a16="http://schemas.microsoft.com/office/drawing/2014/main" id="{2D8D8930-BA3C-E2AB-8478-18035D52674E}"/>
                    </a:ext>
                  </a:extLst>
                </p:cNvPr>
                <p:cNvPicPr/>
                <p:nvPr/>
              </p:nvPicPr>
              <p:blipFill>
                <a:blip r:embed="rId27"/>
                <a:stretch>
                  <a:fillRect/>
                </a:stretch>
              </p:blipFill>
              <p:spPr>
                <a:xfrm>
                  <a:off x="9039657" y="3039042"/>
                  <a:ext cx="2548080" cy="1126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258A1A6B-3591-759C-B9D5-356ABA1AD508}"/>
                    </a:ext>
                  </a:extLst>
                </p14:cNvPr>
                <p14:cNvContentPartPr/>
                <p14:nvPr/>
              </p14:nvContentPartPr>
              <p14:xfrm>
                <a:off x="9998337" y="4206162"/>
                <a:ext cx="46800" cy="549360"/>
              </p14:xfrm>
            </p:contentPart>
          </mc:Choice>
          <mc:Fallback>
            <p:pic>
              <p:nvPicPr>
                <p:cNvPr id="18" name="Ink 17">
                  <a:extLst>
                    <a:ext uri="{FF2B5EF4-FFF2-40B4-BE49-F238E27FC236}">
                      <a16:creationId xmlns:a16="http://schemas.microsoft.com/office/drawing/2014/main" id="{258A1A6B-3591-759C-B9D5-356ABA1AD508}"/>
                    </a:ext>
                  </a:extLst>
                </p:cNvPr>
                <p:cNvPicPr/>
                <p:nvPr/>
              </p:nvPicPr>
              <p:blipFill>
                <a:blip r:embed="rId29"/>
                <a:stretch>
                  <a:fillRect/>
                </a:stretch>
              </p:blipFill>
              <p:spPr>
                <a:xfrm>
                  <a:off x="9989697" y="4197162"/>
                  <a:ext cx="64440" cy="567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20D5E701-F948-CF91-0A3D-F2378A306A66}"/>
                    </a:ext>
                  </a:extLst>
                </p14:cNvPr>
                <p14:cNvContentPartPr/>
                <p14:nvPr/>
              </p14:nvContentPartPr>
              <p14:xfrm>
                <a:off x="9793137" y="4695762"/>
                <a:ext cx="475920" cy="334080"/>
              </p14:xfrm>
            </p:contentPart>
          </mc:Choice>
          <mc:Fallback>
            <p:pic>
              <p:nvPicPr>
                <p:cNvPr id="19" name="Ink 18">
                  <a:extLst>
                    <a:ext uri="{FF2B5EF4-FFF2-40B4-BE49-F238E27FC236}">
                      <a16:creationId xmlns:a16="http://schemas.microsoft.com/office/drawing/2014/main" id="{20D5E701-F948-CF91-0A3D-F2378A306A66}"/>
                    </a:ext>
                  </a:extLst>
                </p:cNvPr>
                <p:cNvPicPr/>
                <p:nvPr/>
              </p:nvPicPr>
              <p:blipFill>
                <a:blip r:embed="rId31"/>
                <a:stretch>
                  <a:fillRect/>
                </a:stretch>
              </p:blipFill>
              <p:spPr>
                <a:xfrm>
                  <a:off x="9784497" y="4687122"/>
                  <a:ext cx="49356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296E2766-73FA-9986-9D9F-9FA70C45D4E4}"/>
                    </a:ext>
                  </a:extLst>
                </p14:cNvPr>
                <p14:cNvContentPartPr/>
                <p14:nvPr/>
              </p14:nvContentPartPr>
              <p14:xfrm>
                <a:off x="9629697" y="4936242"/>
                <a:ext cx="734400" cy="617040"/>
              </p14:xfrm>
            </p:contentPart>
          </mc:Choice>
          <mc:Fallback>
            <p:pic>
              <p:nvPicPr>
                <p:cNvPr id="20" name="Ink 19">
                  <a:extLst>
                    <a:ext uri="{FF2B5EF4-FFF2-40B4-BE49-F238E27FC236}">
                      <a16:creationId xmlns:a16="http://schemas.microsoft.com/office/drawing/2014/main" id="{296E2766-73FA-9986-9D9F-9FA70C45D4E4}"/>
                    </a:ext>
                  </a:extLst>
                </p:cNvPr>
                <p:cNvPicPr/>
                <p:nvPr/>
              </p:nvPicPr>
              <p:blipFill>
                <a:blip r:embed="rId33"/>
                <a:stretch>
                  <a:fillRect/>
                </a:stretch>
              </p:blipFill>
              <p:spPr>
                <a:xfrm>
                  <a:off x="9620697" y="4927602"/>
                  <a:ext cx="752040" cy="634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95CF845C-8677-38A8-E999-C2DF0D4C99BA}"/>
                    </a:ext>
                  </a:extLst>
                </p14:cNvPr>
                <p14:cNvContentPartPr/>
                <p14:nvPr/>
              </p14:nvContentPartPr>
              <p14:xfrm>
                <a:off x="8434137" y="1393842"/>
                <a:ext cx="680040" cy="499680"/>
              </p14:xfrm>
            </p:contentPart>
          </mc:Choice>
          <mc:Fallback>
            <p:pic>
              <p:nvPicPr>
                <p:cNvPr id="22" name="Ink 21">
                  <a:extLst>
                    <a:ext uri="{FF2B5EF4-FFF2-40B4-BE49-F238E27FC236}">
                      <a16:creationId xmlns:a16="http://schemas.microsoft.com/office/drawing/2014/main" id="{95CF845C-8677-38A8-E999-C2DF0D4C99BA}"/>
                    </a:ext>
                  </a:extLst>
                </p:cNvPr>
                <p:cNvPicPr/>
                <p:nvPr/>
              </p:nvPicPr>
              <p:blipFill>
                <a:blip r:embed="rId35"/>
                <a:stretch>
                  <a:fillRect/>
                </a:stretch>
              </p:blipFill>
              <p:spPr>
                <a:xfrm>
                  <a:off x="8425497" y="1384842"/>
                  <a:ext cx="697680" cy="517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12D040FB-5CC0-81B2-61C9-38AB2DF6D051}"/>
                    </a:ext>
                  </a:extLst>
                </p14:cNvPr>
                <p14:cNvContentPartPr/>
                <p14:nvPr/>
              </p14:nvContentPartPr>
              <p14:xfrm>
                <a:off x="8414697" y="1320762"/>
                <a:ext cx="258840" cy="170280"/>
              </p14:xfrm>
            </p:contentPart>
          </mc:Choice>
          <mc:Fallback>
            <p:pic>
              <p:nvPicPr>
                <p:cNvPr id="23" name="Ink 22">
                  <a:extLst>
                    <a:ext uri="{FF2B5EF4-FFF2-40B4-BE49-F238E27FC236}">
                      <a16:creationId xmlns:a16="http://schemas.microsoft.com/office/drawing/2014/main" id="{12D040FB-5CC0-81B2-61C9-38AB2DF6D051}"/>
                    </a:ext>
                  </a:extLst>
                </p:cNvPr>
                <p:cNvPicPr/>
                <p:nvPr/>
              </p:nvPicPr>
              <p:blipFill>
                <a:blip r:embed="rId37"/>
                <a:stretch>
                  <a:fillRect/>
                </a:stretch>
              </p:blipFill>
              <p:spPr>
                <a:xfrm>
                  <a:off x="8406057" y="1312122"/>
                  <a:ext cx="2764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677F42FE-A5CF-230F-0FB4-FA512562EB6E}"/>
                    </a:ext>
                  </a:extLst>
                </p14:cNvPr>
                <p14:cNvContentPartPr/>
                <p14:nvPr/>
              </p14:nvContentPartPr>
              <p14:xfrm>
                <a:off x="9384177" y="1670322"/>
                <a:ext cx="171720" cy="238320"/>
              </p14:xfrm>
            </p:contentPart>
          </mc:Choice>
          <mc:Fallback>
            <p:pic>
              <p:nvPicPr>
                <p:cNvPr id="24" name="Ink 23">
                  <a:extLst>
                    <a:ext uri="{FF2B5EF4-FFF2-40B4-BE49-F238E27FC236}">
                      <a16:creationId xmlns:a16="http://schemas.microsoft.com/office/drawing/2014/main" id="{677F42FE-A5CF-230F-0FB4-FA512562EB6E}"/>
                    </a:ext>
                  </a:extLst>
                </p:cNvPr>
                <p:cNvPicPr/>
                <p:nvPr/>
              </p:nvPicPr>
              <p:blipFill>
                <a:blip r:embed="rId39"/>
                <a:stretch>
                  <a:fillRect/>
                </a:stretch>
              </p:blipFill>
              <p:spPr>
                <a:xfrm>
                  <a:off x="9375537" y="1661322"/>
                  <a:ext cx="1893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4BA137DF-8466-D33A-5DF9-26BCF89824ED}"/>
                    </a:ext>
                  </a:extLst>
                </p14:cNvPr>
                <p14:cNvContentPartPr/>
                <p14:nvPr/>
              </p14:nvContentPartPr>
              <p14:xfrm>
                <a:off x="9581097" y="1612722"/>
                <a:ext cx="75960" cy="304200"/>
              </p14:xfrm>
            </p:contentPart>
          </mc:Choice>
          <mc:Fallback>
            <p:pic>
              <p:nvPicPr>
                <p:cNvPr id="25" name="Ink 24">
                  <a:extLst>
                    <a:ext uri="{FF2B5EF4-FFF2-40B4-BE49-F238E27FC236}">
                      <a16:creationId xmlns:a16="http://schemas.microsoft.com/office/drawing/2014/main" id="{4BA137DF-8466-D33A-5DF9-26BCF89824ED}"/>
                    </a:ext>
                  </a:extLst>
                </p:cNvPr>
                <p:cNvPicPr/>
                <p:nvPr/>
              </p:nvPicPr>
              <p:blipFill>
                <a:blip r:embed="rId41"/>
                <a:stretch>
                  <a:fillRect/>
                </a:stretch>
              </p:blipFill>
              <p:spPr>
                <a:xfrm>
                  <a:off x="9572457" y="1604082"/>
                  <a:ext cx="9360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73906063-EF2B-7748-67DA-5321DB4A23E6}"/>
                    </a:ext>
                  </a:extLst>
                </p14:cNvPr>
                <p14:cNvContentPartPr/>
                <p14:nvPr/>
              </p14:nvContentPartPr>
              <p14:xfrm>
                <a:off x="9600897" y="1643682"/>
                <a:ext cx="410400" cy="274320"/>
              </p14:xfrm>
            </p:contentPart>
          </mc:Choice>
          <mc:Fallback>
            <p:pic>
              <p:nvPicPr>
                <p:cNvPr id="26" name="Ink 25">
                  <a:extLst>
                    <a:ext uri="{FF2B5EF4-FFF2-40B4-BE49-F238E27FC236}">
                      <a16:creationId xmlns:a16="http://schemas.microsoft.com/office/drawing/2014/main" id="{73906063-EF2B-7748-67DA-5321DB4A23E6}"/>
                    </a:ext>
                  </a:extLst>
                </p:cNvPr>
                <p:cNvPicPr/>
                <p:nvPr/>
              </p:nvPicPr>
              <p:blipFill>
                <a:blip r:embed="rId43"/>
                <a:stretch>
                  <a:fillRect/>
                </a:stretch>
              </p:blipFill>
              <p:spPr>
                <a:xfrm>
                  <a:off x="9592257" y="1634682"/>
                  <a:ext cx="42804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12E9EF02-E7DA-E585-953B-F32398B68C82}"/>
                    </a:ext>
                  </a:extLst>
                </p14:cNvPr>
                <p14:cNvContentPartPr/>
                <p14:nvPr/>
              </p14:nvContentPartPr>
              <p14:xfrm>
                <a:off x="10124337" y="1811082"/>
                <a:ext cx="3240" cy="4680"/>
              </p14:xfrm>
            </p:contentPart>
          </mc:Choice>
          <mc:Fallback>
            <p:pic>
              <p:nvPicPr>
                <p:cNvPr id="27" name="Ink 26">
                  <a:extLst>
                    <a:ext uri="{FF2B5EF4-FFF2-40B4-BE49-F238E27FC236}">
                      <a16:creationId xmlns:a16="http://schemas.microsoft.com/office/drawing/2014/main" id="{12E9EF02-E7DA-E585-953B-F32398B68C82}"/>
                    </a:ext>
                  </a:extLst>
                </p:cNvPr>
                <p:cNvPicPr/>
                <p:nvPr/>
              </p:nvPicPr>
              <p:blipFill>
                <a:blip r:embed="rId45"/>
                <a:stretch>
                  <a:fillRect/>
                </a:stretch>
              </p:blipFill>
              <p:spPr>
                <a:xfrm>
                  <a:off x="10115697" y="1802082"/>
                  <a:ext cx="208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D5CE1F20-18E7-7C1A-28AB-CB220FD3C3D9}"/>
                    </a:ext>
                  </a:extLst>
                </p14:cNvPr>
                <p14:cNvContentPartPr/>
                <p14:nvPr/>
              </p14:nvContentPartPr>
              <p14:xfrm>
                <a:off x="8530977" y="425442"/>
                <a:ext cx="204480" cy="324720"/>
              </p14:xfrm>
            </p:contentPart>
          </mc:Choice>
          <mc:Fallback>
            <p:pic>
              <p:nvPicPr>
                <p:cNvPr id="28" name="Ink 27">
                  <a:extLst>
                    <a:ext uri="{FF2B5EF4-FFF2-40B4-BE49-F238E27FC236}">
                      <a16:creationId xmlns:a16="http://schemas.microsoft.com/office/drawing/2014/main" id="{D5CE1F20-18E7-7C1A-28AB-CB220FD3C3D9}"/>
                    </a:ext>
                  </a:extLst>
                </p:cNvPr>
                <p:cNvPicPr/>
                <p:nvPr/>
              </p:nvPicPr>
              <p:blipFill>
                <a:blip r:embed="rId47"/>
                <a:stretch>
                  <a:fillRect/>
                </a:stretch>
              </p:blipFill>
              <p:spPr>
                <a:xfrm>
                  <a:off x="8522337" y="416802"/>
                  <a:ext cx="22212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AF9A9CE7-CB2C-D57C-0700-5E87126CC256}"/>
                    </a:ext>
                  </a:extLst>
                </p14:cNvPr>
                <p14:cNvContentPartPr/>
                <p14:nvPr/>
              </p14:nvContentPartPr>
              <p14:xfrm>
                <a:off x="8463297" y="721362"/>
                <a:ext cx="272520" cy="221040"/>
              </p14:xfrm>
            </p:contentPart>
          </mc:Choice>
          <mc:Fallback>
            <p:pic>
              <p:nvPicPr>
                <p:cNvPr id="29" name="Ink 28">
                  <a:extLst>
                    <a:ext uri="{FF2B5EF4-FFF2-40B4-BE49-F238E27FC236}">
                      <a16:creationId xmlns:a16="http://schemas.microsoft.com/office/drawing/2014/main" id="{AF9A9CE7-CB2C-D57C-0700-5E87126CC256}"/>
                    </a:ext>
                  </a:extLst>
                </p:cNvPr>
                <p:cNvPicPr/>
                <p:nvPr/>
              </p:nvPicPr>
              <p:blipFill>
                <a:blip r:embed="rId49"/>
                <a:stretch>
                  <a:fillRect/>
                </a:stretch>
              </p:blipFill>
              <p:spPr>
                <a:xfrm>
                  <a:off x="8454657" y="712362"/>
                  <a:ext cx="2901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591B10FC-644D-6677-FEE7-6BADE7C25FCE}"/>
                    </a:ext>
                  </a:extLst>
                </p14:cNvPr>
                <p14:cNvContentPartPr/>
                <p14:nvPr/>
              </p14:nvContentPartPr>
              <p14:xfrm>
                <a:off x="8917257" y="538482"/>
                <a:ext cx="162360" cy="255960"/>
              </p14:xfrm>
            </p:contentPart>
          </mc:Choice>
          <mc:Fallback>
            <p:pic>
              <p:nvPicPr>
                <p:cNvPr id="30" name="Ink 29">
                  <a:extLst>
                    <a:ext uri="{FF2B5EF4-FFF2-40B4-BE49-F238E27FC236}">
                      <a16:creationId xmlns:a16="http://schemas.microsoft.com/office/drawing/2014/main" id="{591B10FC-644D-6677-FEE7-6BADE7C25FCE}"/>
                    </a:ext>
                  </a:extLst>
                </p:cNvPr>
                <p:cNvPicPr/>
                <p:nvPr/>
              </p:nvPicPr>
              <p:blipFill>
                <a:blip r:embed="rId51"/>
                <a:stretch>
                  <a:fillRect/>
                </a:stretch>
              </p:blipFill>
              <p:spPr>
                <a:xfrm>
                  <a:off x="8908617" y="529482"/>
                  <a:ext cx="18000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49075E9E-C0E0-A2E9-48AA-94E731C99784}"/>
                    </a:ext>
                  </a:extLst>
                </p14:cNvPr>
                <p14:cNvContentPartPr/>
                <p14:nvPr/>
              </p14:nvContentPartPr>
              <p14:xfrm>
                <a:off x="8842377" y="748362"/>
                <a:ext cx="277920" cy="218880"/>
              </p14:xfrm>
            </p:contentPart>
          </mc:Choice>
          <mc:Fallback>
            <p:pic>
              <p:nvPicPr>
                <p:cNvPr id="31" name="Ink 30">
                  <a:extLst>
                    <a:ext uri="{FF2B5EF4-FFF2-40B4-BE49-F238E27FC236}">
                      <a16:creationId xmlns:a16="http://schemas.microsoft.com/office/drawing/2014/main" id="{49075E9E-C0E0-A2E9-48AA-94E731C99784}"/>
                    </a:ext>
                  </a:extLst>
                </p:cNvPr>
                <p:cNvPicPr/>
                <p:nvPr/>
              </p:nvPicPr>
              <p:blipFill>
                <a:blip r:embed="rId53"/>
                <a:stretch>
                  <a:fillRect/>
                </a:stretch>
              </p:blipFill>
              <p:spPr>
                <a:xfrm>
                  <a:off x="8833737" y="739722"/>
                  <a:ext cx="2955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3B8E3E03-8E8E-5298-B971-CD2E68271705}"/>
                    </a:ext>
                  </a:extLst>
                </p14:cNvPr>
                <p14:cNvContentPartPr/>
                <p14:nvPr/>
              </p14:nvContentPartPr>
              <p14:xfrm>
                <a:off x="9173217" y="556842"/>
                <a:ext cx="386280" cy="504720"/>
              </p14:xfrm>
            </p:contentPart>
          </mc:Choice>
          <mc:Fallback>
            <p:pic>
              <p:nvPicPr>
                <p:cNvPr id="32" name="Ink 31">
                  <a:extLst>
                    <a:ext uri="{FF2B5EF4-FFF2-40B4-BE49-F238E27FC236}">
                      <a16:creationId xmlns:a16="http://schemas.microsoft.com/office/drawing/2014/main" id="{3B8E3E03-8E8E-5298-B971-CD2E68271705}"/>
                    </a:ext>
                  </a:extLst>
                </p:cNvPr>
                <p:cNvPicPr/>
                <p:nvPr/>
              </p:nvPicPr>
              <p:blipFill>
                <a:blip r:embed="rId55"/>
                <a:stretch>
                  <a:fillRect/>
                </a:stretch>
              </p:blipFill>
              <p:spPr>
                <a:xfrm>
                  <a:off x="9164577" y="548202"/>
                  <a:ext cx="40392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7BC486EB-000F-6954-6A8D-AB679FBA91E6}"/>
                    </a:ext>
                  </a:extLst>
                </p14:cNvPr>
                <p14:cNvContentPartPr/>
                <p14:nvPr/>
              </p14:nvContentPartPr>
              <p14:xfrm>
                <a:off x="11287137" y="844482"/>
                <a:ext cx="347760" cy="256320"/>
              </p14:xfrm>
            </p:contentPart>
          </mc:Choice>
          <mc:Fallback>
            <p:pic>
              <p:nvPicPr>
                <p:cNvPr id="35" name="Ink 34">
                  <a:extLst>
                    <a:ext uri="{FF2B5EF4-FFF2-40B4-BE49-F238E27FC236}">
                      <a16:creationId xmlns:a16="http://schemas.microsoft.com/office/drawing/2014/main" id="{7BC486EB-000F-6954-6A8D-AB679FBA91E6}"/>
                    </a:ext>
                  </a:extLst>
                </p:cNvPr>
                <p:cNvPicPr/>
                <p:nvPr/>
              </p:nvPicPr>
              <p:blipFill>
                <a:blip r:embed="rId57"/>
                <a:stretch>
                  <a:fillRect/>
                </a:stretch>
              </p:blipFill>
              <p:spPr>
                <a:xfrm>
                  <a:off x="11278497" y="835482"/>
                  <a:ext cx="36540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5CE47EC8-31B4-61A2-7981-856EC62F56C1}"/>
                    </a:ext>
                  </a:extLst>
                </p14:cNvPr>
                <p14:cNvContentPartPr/>
                <p14:nvPr/>
              </p14:nvContentPartPr>
              <p14:xfrm>
                <a:off x="11318097" y="1039962"/>
                <a:ext cx="325080" cy="330480"/>
              </p14:xfrm>
            </p:contentPart>
          </mc:Choice>
          <mc:Fallback>
            <p:pic>
              <p:nvPicPr>
                <p:cNvPr id="36" name="Ink 35">
                  <a:extLst>
                    <a:ext uri="{FF2B5EF4-FFF2-40B4-BE49-F238E27FC236}">
                      <a16:creationId xmlns:a16="http://schemas.microsoft.com/office/drawing/2014/main" id="{5CE47EC8-31B4-61A2-7981-856EC62F56C1}"/>
                    </a:ext>
                  </a:extLst>
                </p:cNvPr>
                <p:cNvPicPr/>
                <p:nvPr/>
              </p:nvPicPr>
              <p:blipFill>
                <a:blip r:embed="rId59"/>
                <a:stretch>
                  <a:fillRect/>
                </a:stretch>
              </p:blipFill>
              <p:spPr>
                <a:xfrm>
                  <a:off x="11309457" y="1031322"/>
                  <a:ext cx="34272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EF680063-0F3A-03A1-512E-ED899E3F09C6}"/>
                    </a:ext>
                  </a:extLst>
                </p14:cNvPr>
                <p14:cNvContentPartPr/>
                <p14:nvPr/>
              </p14:nvContentPartPr>
              <p14:xfrm>
                <a:off x="10942257" y="1331562"/>
                <a:ext cx="567360" cy="437040"/>
              </p14:xfrm>
            </p:contentPart>
          </mc:Choice>
          <mc:Fallback>
            <p:pic>
              <p:nvPicPr>
                <p:cNvPr id="37" name="Ink 36">
                  <a:extLst>
                    <a:ext uri="{FF2B5EF4-FFF2-40B4-BE49-F238E27FC236}">
                      <a16:creationId xmlns:a16="http://schemas.microsoft.com/office/drawing/2014/main" id="{EF680063-0F3A-03A1-512E-ED899E3F09C6}"/>
                    </a:ext>
                  </a:extLst>
                </p:cNvPr>
                <p:cNvPicPr/>
                <p:nvPr/>
              </p:nvPicPr>
              <p:blipFill>
                <a:blip r:embed="rId61"/>
                <a:stretch>
                  <a:fillRect/>
                </a:stretch>
              </p:blipFill>
              <p:spPr>
                <a:xfrm>
                  <a:off x="10933617" y="1322562"/>
                  <a:ext cx="58500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92120841-D81F-F6B8-0C07-BDE0D9626F72}"/>
                    </a:ext>
                  </a:extLst>
                </p14:cNvPr>
                <p14:cNvContentPartPr/>
                <p14:nvPr/>
              </p14:nvContentPartPr>
              <p14:xfrm>
                <a:off x="10893297" y="1637562"/>
                <a:ext cx="127800" cy="221040"/>
              </p14:xfrm>
            </p:contentPart>
          </mc:Choice>
          <mc:Fallback>
            <p:pic>
              <p:nvPicPr>
                <p:cNvPr id="38" name="Ink 37">
                  <a:extLst>
                    <a:ext uri="{FF2B5EF4-FFF2-40B4-BE49-F238E27FC236}">
                      <a16:creationId xmlns:a16="http://schemas.microsoft.com/office/drawing/2014/main" id="{92120841-D81F-F6B8-0C07-BDE0D9626F72}"/>
                    </a:ext>
                  </a:extLst>
                </p:cNvPr>
                <p:cNvPicPr/>
                <p:nvPr/>
              </p:nvPicPr>
              <p:blipFill>
                <a:blip r:embed="rId63"/>
                <a:stretch>
                  <a:fillRect/>
                </a:stretch>
              </p:blipFill>
              <p:spPr>
                <a:xfrm>
                  <a:off x="10884657" y="1628922"/>
                  <a:ext cx="1454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A5B7A0DA-CA61-1CF4-B0DE-0DF1C883BFF2}"/>
                    </a:ext>
                  </a:extLst>
                </p14:cNvPr>
                <p14:cNvContentPartPr/>
                <p14:nvPr/>
              </p14:nvContentPartPr>
              <p14:xfrm>
                <a:off x="11175537" y="1586082"/>
                <a:ext cx="421200" cy="563760"/>
              </p14:xfrm>
            </p:contentPart>
          </mc:Choice>
          <mc:Fallback>
            <p:pic>
              <p:nvPicPr>
                <p:cNvPr id="39" name="Ink 38">
                  <a:extLst>
                    <a:ext uri="{FF2B5EF4-FFF2-40B4-BE49-F238E27FC236}">
                      <a16:creationId xmlns:a16="http://schemas.microsoft.com/office/drawing/2014/main" id="{A5B7A0DA-CA61-1CF4-B0DE-0DF1C883BFF2}"/>
                    </a:ext>
                  </a:extLst>
                </p:cNvPr>
                <p:cNvPicPr/>
                <p:nvPr/>
              </p:nvPicPr>
              <p:blipFill>
                <a:blip r:embed="rId65"/>
                <a:stretch>
                  <a:fillRect/>
                </a:stretch>
              </p:blipFill>
              <p:spPr>
                <a:xfrm>
                  <a:off x="11166897" y="1577442"/>
                  <a:ext cx="438840" cy="581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3056E2EE-4626-6174-686E-43059BC9F5A2}"/>
                    </a:ext>
                  </a:extLst>
                </p14:cNvPr>
                <p14:cNvContentPartPr/>
                <p14:nvPr/>
              </p14:nvContentPartPr>
              <p14:xfrm>
                <a:off x="11130537" y="1556202"/>
                <a:ext cx="293040" cy="572400"/>
              </p14:xfrm>
            </p:contentPart>
          </mc:Choice>
          <mc:Fallback>
            <p:pic>
              <p:nvPicPr>
                <p:cNvPr id="40" name="Ink 39">
                  <a:extLst>
                    <a:ext uri="{FF2B5EF4-FFF2-40B4-BE49-F238E27FC236}">
                      <a16:creationId xmlns:a16="http://schemas.microsoft.com/office/drawing/2014/main" id="{3056E2EE-4626-6174-686E-43059BC9F5A2}"/>
                    </a:ext>
                  </a:extLst>
                </p:cNvPr>
                <p:cNvPicPr/>
                <p:nvPr/>
              </p:nvPicPr>
              <p:blipFill>
                <a:blip r:embed="rId67"/>
                <a:stretch>
                  <a:fillRect/>
                </a:stretch>
              </p:blipFill>
              <p:spPr>
                <a:xfrm>
                  <a:off x="11121537" y="1547202"/>
                  <a:ext cx="310680" cy="590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883B8913-D500-EC6A-D59F-51719CC17A5D}"/>
                    </a:ext>
                  </a:extLst>
                </p14:cNvPr>
                <p14:cNvContentPartPr/>
                <p14:nvPr/>
              </p14:nvContentPartPr>
              <p14:xfrm>
                <a:off x="6023577" y="5417202"/>
                <a:ext cx="242280" cy="302400"/>
              </p14:xfrm>
            </p:contentPart>
          </mc:Choice>
          <mc:Fallback>
            <p:pic>
              <p:nvPicPr>
                <p:cNvPr id="42" name="Ink 41">
                  <a:extLst>
                    <a:ext uri="{FF2B5EF4-FFF2-40B4-BE49-F238E27FC236}">
                      <a16:creationId xmlns:a16="http://schemas.microsoft.com/office/drawing/2014/main" id="{883B8913-D500-EC6A-D59F-51719CC17A5D}"/>
                    </a:ext>
                  </a:extLst>
                </p:cNvPr>
                <p:cNvPicPr/>
                <p:nvPr/>
              </p:nvPicPr>
              <p:blipFill>
                <a:blip r:embed="rId69"/>
                <a:stretch>
                  <a:fillRect/>
                </a:stretch>
              </p:blipFill>
              <p:spPr>
                <a:xfrm>
                  <a:off x="6014937" y="5408202"/>
                  <a:ext cx="2599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12848BFD-9A59-E7B7-B271-ECF77803003D}"/>
                    </a:ext>
                  </a:extLst>
                </p14:cNvPr>
                <p14:cNvContentPartPr/>
                <p14:nvPr/>
              </p14:nvContentPartPr>
              <p14:xfrm>
                <a:off x="6321297" y="5401002"/>
                <a:ext cx="176040" cy="264960"/>
              </p14:xfrm>
            </p:contentPart>
          </mc:Choice>
          <mc:Fallback>
            <p:pic>
              <p:nvPicPr>
                <p:cNvPr id="43" name="Ink 42">
                  <a:extLst>
                    <a:ext uri="{FF2B5EF4-FFF2-40B4-BE49-F238E27FC236}">
                      <a16:creationId xmlns:a16="http://schemas.microsoft.com/office/drawing/2014/main" id="{12848BFD-9A59-E7B7-B271-ECF77803003D}"/>
                    </a:ext>
                  </a:extLst>
                </p:cNvPr>
                <p:cNvPicPr/>
                <p:nvPr/>
              </p:nvPicPr>
              <p:blipFill>
                <a:blip r:embed="rId71"/>
                <a:stretch>
                  <a:fillRect/>
                </a:stretch>
              </p:blipFill>
              <p:spPr>
                <a:xfrm>
                  <a:off x="6312297" y="5392362"/>
                  <a:ext cx="19368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0C08F049-AEDF-3319-9003-A8D2027E77E1}"/>
                    </a:ext>
                  </a:extLst>
                </p14:cNvPr>
                <p14:cNvContentPartPr/>
                <p14:nvPr/>
              </p14:nvContentPartPr>
              <p14:xfrm>
                <a:off x="6553857" y="5407122"/>
                <a:ext cx="172080" cy="279360"/>
              </p14:xfrm>
            </p:contentPart>
          </mc:Choice>
          <mc:Fallback>
            <p:pic>
              <p:nvPicPr>
                <p:cNvPr id="44" name="Ink 43">
                  <a:extLst>
                    <a:ext uri="{FF2B5EF4-FFF2-40B4-BE49-F238E27FC236}">
                      <a16:creationId xmlns:a16="http://schemas.microsoft.com/office/drawing/2014/main" id="{0C08F049-AEDF-3319-9003-A8D2027E77E1}"/>
                    </a:ext>
                  </a:extLst>
                </p:cNvPr>
                <p:cNvPicPr/>
                <p:nvPr/>
              </p:nvPicPr>
              <p:blipFill>
                <a:blip r:embed="rId73"/>
                <a:stretch>
                  <a:fillRect/>
                </a:stretch>
              </p:blipFill>
              <p:spPr>
                <a:xfrm>
                  <a:off x="6545217" y="5398122"/>
                  <a:ext cx="18972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C2EAD466-187F-98EE-194D-2917630D990B}"/>
                    </a:ext>
                  </a:extLst>
                </p14:cNvPr>
                <p14:cNvContentPartPr/>
                <p14:nvPr/>
              </p14:nvContentPartPr>
              <p14:xfrm>
                <a:off x="6382497" y="1649802"/>
                <a:ext cx="189720" cy="3565440"/>
              </p14:xfrm>
            </p:contentPart>
          </mc:Choice>
          <mc:Fallback>
            <p:pic>
              <p:nvPicPr>
                <p:cNvPr id="46" name="Ink 45">
                  <a:extLst>
                    <a:ext uri="{FF2B5EF4-FFF2-40B4-BE49-F238E27FC236}">
                      <a16:creationId xmlns:a16="http://schemas.microsoft.com/office/drawing/2014/main" id="{C2EAD466-187F-98EE-194D-2917630D990B}"/>
                    </a:ext>
                  </a:extLst>
                </p:cNvPr>
                <p:cNvPicPr/>
                <p:nvPr/>
              </p:nvPicPr>
              <p:blipFill>
                <a:blip r:embed="rId75"/>
                <a:stretch>
                  <a:fillRect/>
                </a:stretch>
              </p:blipFill>
              <p:spPr>
                <a:xfrm>
                  <a:off x="6373857" y="1640802"/>
                  <a:ext cx="207360" cy="3583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829A2640-B93E-CD1D-5866-7682BE45F4B3}"/>
                    </a:ext>
                  </a:extLst>
                </p14:cNvPr>
                <p14:cNvContentPartPr/>
                <p14:nvPr/>
              </p14:nvContentPartPr>
              <p14:xfrm>
                <a:off x="449697" y="1608762"/>
                <a:ext cx="6144120" cy="4682160"/>
              </p14:xfrm>
            </p:contentPart>
          </mc:Choice>
          <mc:Fallback>
            <p:pic>
              <p:nvPicPr>
                <p:cNvPr id="47" name="Ink 46">
                  <a:extLst>
                    <a:ext uri="{FF2B5EF4-FFF2-40B4-BE49-F238E27FC236}">
                      <a16:creationId xmlns:a16="http://schemas.microsoft.com/office/drawing/2014/main" id="{829A2640-B93E-CD1D-5866-7682BE45F4B3}"/>
                    </a:ext>
                  </a:extLst>
                </p:cNvPr>
                <p:cNvPicPr/>
                <p:nvPr/>
              </p:nvPicPr>
              <p:blipFill>
                <a:blip r:embed="rId77"/>
                <a:stretch>
                  <a:fillRect/>
                </a:stretch>
              </p:blipFill>
              <p:spPr>
                <a:xfrm>
                  <a:off x="441057" y="1600122"/>
                  <a:ext cx="6161760" cy="4699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F89D876E-29B0-105A-022A-4C248385E833}"/>
                    </a:ext>
                  </a:extLst>
                </p14:cNvPr>
                <p14:cNvContentPartPr/>
                <p14:nvPr/>
              </p14:nvContentPartPr>
              <p14:xfrm>
                <a:off x="6136617" y="3432162"/>
                <a:ext cx="3033360" cy="212400"/>
              </p14:xfrm>
            </p:contentPart>
          </mc:Choice>
          <mc:Fallback>
            <p:pic>
              <p:nvPicPr>
                <p:cNvPr id="49" name="Ink 48">
                  <a:extLst>
                    <a:ext uri="{FF2B5EF4-FFF2-40B4-BE49-F238E27FC236}">
                      <a16:creationId xmlns:a16="http://schemas.microsoft.com/office/drawing/2014/main" id="{F89D876E-29B0-105A-022A-4C248385E833}"/>
                    </a:ext>
                  </a:extLst>
                </p:cNvPr>
                <p:cNvPicPr/>
                <p:nvPr/>
              </p:nvPicPr>
              <p:blipFill>
                <a:blip r:embed="rId79"/>
                <a:stretch>
                  <a:fillRect/>
                </a:stretch>
              </p:blipFill>
              <p:spPr>
                <a:xfrm>
                  <a:off x="6127617" y="3423162"/>
                  <a:ext cx="30510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id="{54207779-6CF9-211C-F464-08C7873015B1}"/>
                    </a:ext>
                  </a:extLst>
                </p14:cNvPr>
                <p14:cNvContentPartPr/>
                <p14:nvPr/>
              </p14:nvContentPartPr>
              <p14:xfrm>
                <a:off x="5982897" y="3253242"/>
                <a:ext cx="247680" cy="331200"/>
              </p14:xfrm>
            </p:contentPart>
          </mc:Choice>
          <mc:Fallback>
            <p:pic>
              <p:nvPicPr>
                <p:cNvPr id="50" name="Ink 49">
                  <a:extLst>
                    <a:ext uri="{FF2B5EF4-FFF2-40B4-BE49-F238E27FC236}">
                      <a16:creationId xmlns:a16="http://schemas.microsoft.com/office/drawing/2014/main" id="{54207779-6CF9-211C-F464-08C7873015B1}"/>
                    </a:ext>
                  </a:extLst>
                </p:cNvPr>
                <p:cNvPicPr/>
                <p:nvPr/>
              </p:nvPicPr>
              <p:blipFill>
                <a:blip r:embed="rId81"/>
                <a:stretch>
                  <a:fillRect/>
                </a:stretch>
              </p:blipFill>
              <p:spPr>
                <a:xfrm>
                  <a:off x="5973897" y="3244602"/>
                  <a:ext cx="26532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64FEAFE4-FC86-8AC9-0DF1-298CD9F88B0F}"/>
                    </a:ext>
                  </a:extLst>
                </p14:cNvPr>
                <p14:cNvContentPartPr/>
                <p14:nvPr/>
              </p14:nvContentPartPr>
              <p14:xfrm>
                <a:off x="1987617" y="2082522"/>
                <a:ext cx="2523240" cy="701640"/>
              </p14:xfrm>
            </p:contentPart>
          </mc:Choice>
          <mc:Fallback>
            <p:pic>
              <p:nvPicPr>
                <p:cNvPr id="52" name="Ink 51">
                  <a:extLst>
                    <a:ext uri="{FF2B5EF4-FFF2-40B4-BE49-F238E27FC236}">
                      <a16:creationId xmlns:a16="http://schemas.microsoft.com/office/drawing/2014/main" id="{64FEAFE4-FC86-8AC9-0DF1-298CD9F88B0F}"/>
                    </a:ext>
                  </a:extLst>
                </p:cNvPr>
                <p:cNvPicPr/>
                <p:nvPr/>
              </p:nvPicPr>
              <p:blipFill>
                <a:blip r:embed="rId83"/>
                <a:stretch>
                  <a:fillRect/>
                </a:stretch>
              </p:blipFill>
              <p:spPr>
                <a:xfrm>
                  <a:off x="1978617" y="2073522"/>
                  <a:ext cx="2540880" cy="719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707240DD-19CE-7FE4-AECF-AFA6D3631E1A}"/>
                    </a:ext>
                  </a:extLst>
                </p14:cNvPr>
                <p14:cNvContentPartPr/>
                <p14:nvPr/>
              </p14:nvContentPartPr>
              <p14:xfrm>
                <a:off x="2026857" y="2053002"/>
                <a:ext cx="2990160" cy="751320"/>
              </p14:xfrm>
            </p:contentPart>
          </mc:Choice>
          <mc:Fallback>
            <p:pic>
              <p:nvPicPr>
                <p:cNvPr id="53" name="Ink 52">
                  <a:extLst>
                    <a:ext uri="{FF2B5EF4-FFF2-40B4-BE49-F238E27FC236}">
                      <a16:creationId xmlns:a16="http://schemas.microsoft.com/office/drawing/2014/main" id="{707240DD-19CE-7FE4-AECF-AFA6D3631E1A}"/>
                    </a:ext>
                  </a:extLst>
                </p:cNvPr>
                <p:cNvPicPr/>
                <p:nvPr/>
              </p:nvPicPr>
              <p:blipFill>
                <a:blip r:embed="rId85"/>
                <a:stretch>
                  <a:fillRect/>
                </a:stretch>
              </p:blipFill>
              <p:spPr>
                <a:xfrm>
                  <a:off x="2017857" y="2044002"/>
                  <a:ext cx="3007800" cy="768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177D9C24-4BBD-D7F5-C63D-783F48617A8B}"/>
                    </a:ext>
                  </a:extLst>
                </p14:cNvPr>
                <p14:cNvContentPartPr/>
                <p14:nvPr/>
              </p14:nvContentPartPr>
              <p14:xfrm>
                <a:off x="2659737" y="2047242"/>
                <a:ext cx="221040" cy="684360"/>
              </p14:xfrm>
            </p:contentPart>
          </mc:Choice>
          <mc:Fallback>
            <p:pic>
              <p:nvPicPr>
                <p:cNvPr id="55" name="Ink 54">
                  <a:extLst>
                    <a:ext uri="{FF2B5EF4-FFF2-40B4-BE49-F238E27FC236}">
                      <a16:creationId xmlns:a16="http://schemas.microsoft.com/office/drawing/2014/main" id="{177D9C24-4BBD-D7F5-C63D-783F48617A8B}"/>
                    </a:ext>
                  </a:extLst>
                </p:cNvPr>
                <p:cNvPicPr/>
                <p:nvPr/>
              </p:nvPicPr>
              <p:blipFill>
                <a:blip r:embed="rId87"/>
                <a:stretch>
                  <a:fillRect/>
                </a:stretch>
              </p:blipFill>
              <p:spPr>
                <a:xfrm>
                  <a:off x="2650737" y="2038242"/>
                  <a:ext cx="238680" cy="702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6" name="Ink 55">
                  <a:extLst>
                    <a:ext uri="{FF2B5EF4-FFF2-40B4-BE49-F238E27FC236}">
                      <a16:creationId xmlns:a16="http://schemas.microsoft.com/office/drawing/2014/main" id="{A9D0DF28-C824-7EE7-FD9E-075E4A1C0A50}"/>
                    </a:ext>
                  </a:extLst>
                </p14:cNvPr>
                <p14:cNvContentPartPr/>
                <p14:nvPr/>
              </p14:nvContentPartPr>
              <p14:xfrm>
                <a:off x="2566857" y="2357562"/>
                <a:ext cx="415080" cy="242280"/>
              </p14:xfrm>
            </p:contentPart>
          </mc:Choice>
          <mc:Fallback>
            <p:pic>
              <p:nvPicPr>
                <p:cNvPr id="56" name="Ink 55">
                  <a:extLst>
                    <a:ext uri="{FF2B5EF4-FFF2-40B4-BE49-F238E27FC236}">
                      <a16:creationId xmlns:a16="http://schemas.microsoft.com/office/drawing/2014/main" id="{A9D0DF28-C824-7EE7-FD9E-075E4A1C0A50}"/>
                    </a:ext>
                  </a:extLst>
                </p:cNvPr>
                <p:cNvPicPr/>
                <p:nvPr/>
              </p:nvPicPr>
              <p:blipFill>
                <a:blip r:embed="rId89"/>
                <a:stretch>
                  <a:fillRect/>
                </a:stretch>
              </p:blipFill>
              <p:spPr>
                <a:xfrm>
                  <a:off x="2558217" y="2348562"/>
                  <a:ext cx="43272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7" name="Ink 56">
                  <a:extLst>
                    <a:ext uri="{FF2B5EF4-FFF2-40B4-BE49-F238E27FC236}">
                      <a16:creationId xmlns:a16="http://schemas.microsoft.com/office/drawing/2014/main" id="{5DA09AC4-7434-6B8A-5350-382F37FC343F}"/>
                    </a:ext>
                  </a:extLst>
                </p14:cNvPr>
                <p14:cNvContentPartPr/>
                <p14:nvPr/>
              </p14:nvContentPartPr>
              <p14:xfrm>
                <a:off x="3114777" y="2330202"/>
                <a:ext cx="164160" cy="227880"/>
              </p14:xfrm>
            </p:contentPart>
          </mc:Choice>
          <mc:Fallback>
            <p:pic>
              <p:nvPicPr>
                <p:cNvPr id="57" name="Ink 56">
                  <a:extLst>
                    <a:ext uri="{FF2B5EF4-FFF2-40B4-BE49-F238E27FC236}">
                      <a16:creationId xmlns:a16="http://schemas.microsoft.com/office/drawing/2014/main" id="{5DA09AC4-7434-6B8A-5350-382F37FC343F}"/>
                    </a:ext>
                  </a:extLst>
                </p:cNvPr>
                <p:cNvPicPr/>
                <p:nvPr/>
              </p:nvPicPr>
              <p:blipFill>
                <a:blip r:embed="rId91"/>
                <a:stretch>
                  <a:fillRect/>
                </a:stretch>
              </p:blipFill>
              <p:spPr>
                <a:xfrm>
                  <a:off x="3105777" y="2321202"/>
                  <a:ext cx="18180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B603F831-5A7C-ADA5-857F-0A0679D69955}"/>
                    </a:ext>
                  </a:extLst>
                </p14:cNvPr>
                <p14:cNvContentPartPr/>
                <p14:nvPr/>
              </p14:nvContentPartPr>
              <p14:xfrm>
                <a:off x="3352377" y="2343882"/>
                <a:ext cx="324720" cy="209520"/>
              </p14:xfrm>
            </p:contentPart>
          </mc:Choice>
          <mc:Fallback>
            <p:pic>
              <p:nvPicPr>
                <p:cNvPr id="58" name="Ink 57">
                  <a:extLst>
                    <a:ext uri="{FF2B5EF4-FFF2-40B4-BE49-F238E27FC236}">
                      <a16:creationId xmlns:a16="http://schemas.microsoft.com/office/drawing/2014/main" id="{B603F831-5A7C-ADA5-857F-0A0679D69955}"/>
                    </a:ext>
                  </a:extLst>
                </p:cNvPr>
                <p:cNvPicPr/>
                <p:nvPr/>
              </p:nvPicPr>
              <p:blipFill>
                <a:blip r:embed="rId93"/>
                <a:stretch>
                  <a:fillRect/>
                </a:stretch>
              </p:blipFill>
              <p:spPr>
                <a:xfrm>
                  <a:off x="3343737" y="2335242"/>
                  <a:ext cx="3423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9" name="Ink 58">
                  <a:extLst>
                    <a:ext uri="{FF2B5EF4-FFF2-40B4-BE49-F238E27FC236}">
                      <a16:creationId xmlns:a16="http://schemas.microsoft.com/office/drawing/2014/main" id="{A12C6BF3-63F2-A40F-7021-11931F1FFA3D}"/>
                    </a:ext>
                  </a:extLst>
                </p14:cNvPr>
                <p14:cNvContentPartPr/>
                <p14:nvPr/>
              </p14:nvContentPartPr>
              <p14:xfrm>
                <a:off x="3630657" y="2202042"/>
                <a:ext cx="12240" cy="24840"/>
              </p14:xfrm>
            </p:contentPart>
          </mc:Choice>
          <mc:Fallback>
            <p:pic>
              <p:nvPicPr>
                <p:cNvPr id="59" name="Ink 58">
                  <a:extLst>
                    <a:ext uri="{FF2B5EF4-FFF2-40B4-BE49-F238E27FC236}">
                      <a16:creationId xmlns:a16="http://schemas.microsoft.com/office/drawing/2014/main" id="{A12C6BF3-63F2-A40F-7021-11931F1FFA3D}"/>
                    </a:ext>
                  </a:extLst>
                </p:cNvPr>
                <p:cNvPicPr/>
                <p:nvPr/>
              </p:nvPicPr>
              <p:blipFill>
                <a:blip r:embed="rId95"/>
                <a:stretch>
                  <a:fillRect/>
                </a:stretch>
              </p:blipFill>
              <p:spPr>
                <a:xfrm>
                  <a:off x="3622017" y="2193042"/>
                  <a:ext cx="298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D8C6CAC1-738B-B9E5-D8DC-AB36D5BFB710}"/>
                    </a:ext>
                  </a:extLst>
                </p14:cNvPr>
                <p14:cNvContentPartPr/>
                <p14:nvPr/>
              </p14:nvContentPartPr>
              <p14:xfrm>
                <a:off x="5591217" y="3165402"/>
                <a:ext cx="228240" cy="336600"/>
              </p14:xfrm>
            </p:contentPart>
          </mc:Choice>
          <mc:Fallback>
            <p:pic>
              <p:nvPicPr>
                <p:cNvPr id="61" name="Ink 60">
                  <a:extLst>
                    <a:ext uri="{FF2B5EF4-FFF2-40B4-BE49-F238E27FC236}">
                      <a16:creationId xmlns:a16="http://schemas.microsoft.com/office/drawing/2014/main" id="{D8C6CAC1-738B-B9E5-D8DC-AB36D5BFB710}"/>
                    </a:ext>
                  </a:extLst>
                </p:cNvPr>
                <p:cNvPicPr/>
                <p:nvPr/>
              </p:nvPicPr>
              <p:blipFill>
                <a:blip r:embed="rId97"/>
                <a:stretch>
                  <a:fillRect/>
                </a:stretch>
              </p:blipFill>
              <p:spPr>
                <a:xfrm>
                  <a:off x="5582217" y="3156402"/>
                  <a:ext cx="24588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Ink 61">
                  <a:extLst>
                    <a:ext uri="{FF2B5EF4-FFF2-40B4-BE49-F238E27FC236}">
                      <a16:creationId xmlns:a16="http://schemas.microsoft.com/office/drawing/2014/main" id="{577A657F-53BC-2E02-7310-C65519A2F68C}"/>
                    </a:ext>
                  </a:extLst>
                </p14:cNvPr>
                <p14:cNvContentPartPr/>
                <p14:nvPr/>
              </p14:nvContentPartPr>
              <p14:xfrm>
                <a:off x="5743497" y="3120762"/>
                <a:ext cx="204840" cy="493200"/>
              </p14:xfrm>
            </p:contentPart>
          </mc:Choice>
          <mc:Fallback>
            <p:pic>
              <p:nvPicPr>
                <p:cNvPr id="62" name="Ink 61">
                  <a:extLst>
                    <a:ext uri="{FF2B5EF4-FFF2-40B4-BE49-F238E27FC236}">
                      <a16:creationId xmlns:a16="http://schemas.microsoft.com/office/drawing/2014/main" id="{577A657F-53BC-2E02-7310-C65519A2F68C}"/>
                    </a:ext>
                  </a:extLst>
                </p:cNvPr>
                <p:cNvPicPr/>
                <p:nvPr/>
              </p:nvPicPr>
              <p:blipFill>
                <a:blip r:embed="rId99"/>
                <a:stretch>
                  <a:fillRect/>
                </a:stretch>
              </p:blipFill>
              <p:spPr>
                <a:xfrm>
                  <a:off x="5734857" y="3111762"/>
                  <a:ext cx="22248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3" name="Ink 62">
                  <a:extLst>
                    <a:ext uri="{FF2B5EF4-FFF2-40B4-BE49-F238E27FC236}">
                      <a16:creationId xmlns:a16="http://schemas.microsoft.com/office/drawing/2014/main" id="{17180E09-5E65-96AD-F8E7-326211C51E65}"/>
                    </a:ext>
                  </a:extLst>
                </p14:cNvPr>
                <p14:cNvContentPartPr/>
                <p14:nvPr/>
              </p14:nvContentPartPr>
              <p14:xfrm>
                <a:off x="5357217" y="3077202"/>
                <a:ext cx="136080" cy="535320"/>
              </p14:xfrm>
            </p:contentPart>
          </mc:Choice>
          <mc:Fallback>
            <p:pic>
              <p:nvPicPr>
                <p:cNvPr id="63" name="Ink 62">
                  <a:extLst>
                    <a:ext uri="{FF2B5EF4-FFF2-40B4-BE49-F238E27FC236}">
                      <a16:creationId xmlns:a16="http://schemas.microsoft.com/office/drawing/2014/main" id="{17180E09-5E65-96AD-F8E7-326211C51E65}"/>
                    </a:ext>
                  </a:extLst>
                </p:cNvPr>
                <p:cNvPicPr/>
                <p:nvPr/>
              </p:nvPicPr>
              <p:blipFill>
                <a:blip r:embed="rId101"/>
                <a:stretch>
                  <a:fillRect/>
                </a:stretch>
              </p:blipFill>
              <p:spPr>
                <a:xfrm>
                  <a:off x="5348577" y="3068202"/>
                  <a:ext cx="153720" cy="552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96" name="Ink 895">
                  <a:extLst>
                    <a:ext uri="{FF2B5EF4-FFF2-40B4-BE49-F238E27FC236}">
                      <a16:creationId xmlns:a16="http://schemas.microsoft.com/office/drawing/2014/main" id="{32E38063-435E-BF70-A4D9-E9E78133222E}"/>
                    </a:ext>
                  </a:extLst>
                </p14:cNvPr>
                <p14:cNvContentPartPr/>
                <p14:nvPr/>
              </p14:nvContentPartPr>
              <p14:xfrm>
                <a:off x="4109097" y="2746722"/>
                <a:ext cx="1437480" cy="771840"/>
              </p14:xfrm>
            </p:contentPart>
          </mc:Choice>
          <mc:Fallback>
            <p:pic>
              <p:nvPicPr>
                <p:cNvPr id="896" name="Ink 895">
                  <a:extLst>
                    <a:ext uri="{FF2B5EF4-FFF2-40B4-BE49-F238E27FC236}">
                      <a16:creationId xmlns:a16="http://schemas.microsoft.com/office/drawing/2014/main" id="{32E38063-435E-BF70-A4D9-E9E78133222E}"/>
                    </a:ext>
                  </a:extLst>
                </p:cNvPr>
                <p:cNvPicPr/>
                <p:nvPr/>
              </p:nvPicPr>
              <p:blipFill>
                <a:blip r:embed="rId103"/>
                <a:stretch>
                  <a:fillRect/>
                </a:stretch>
              </p:blipFill>
              <p:spPr>
                <a:xfrm>
                  <a:off x="4100097" y="2738082"/>
                  <a:ext cx="1455120" cy="789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98" name="Ink 897">
                  <a:extLst>
                    <a:ext uri="{FF2B5EF4-FFF2-40B4-BE49-F238E27FC236}">
                      <a16:creationId xmlns:a16="http://schemas.microsoft.com/office/drawing/2014/main" id="{CC4D835E-7F64-9933-6BCB-1F7B04793997}"/>
                    </a:ext>
                  </a:extLst>
                </p14:cNvPr>
                <p14:cNvContentPartPr/>
                <p14:nvPr/>
              </p14:nvContentPartPr>
              <p14:xfrm>
                <a:off x="2439777" y="2703162"/>
                <a:ext cx="78120" cy="1440000"/>
              </p14:xfrm>
            </p:contentPart>
          </mc:Choice>
          <mc:Fallback>
            <p:pic>
              <p:nvPicPr>
                <p:cNvPr id="898" name="Ink 897">
                  <a:extLst>
                    <a:ext uri="{FF2B5EF4-FFF2-40B4-BE49-F238E27FC236}">
                      <a16:creationId xmlns:a16="http://schemas.microsoft.com/office/drawing/2014/main" id="{CC4D835E-7F64-9933-6BCB-1F7B04793997}"/>
                    </a:ext>
                  </a:extLst>
                </p:cNvPr>
                <p:cNvPicPr/>
                <p:nvPr/>
              </p:nvPicPr>
              <p:blipFill>
                <a:blip r:embed="rId105"/>
                <a:stretch>
                  <a:fillRect/>
                </a:stretch>
              </p:blipFill>
              <p:spPr>
                <a:xfrm>
                  <a:off x="2431137" y="2694522"/>
                  <a:ext cx="95760" cy="1457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99" name="Ink 898">
                  <a:extLst>
                    <a:ext uri="{FF2B5EF4-FFF2-40B4-BE49-F238E27FC236}">
                      <a16:creationId xmlns:a16="http://schemas.microsoft.com/office/drawing/2014/main" id="{FE79F5CE-A7B3-6FCE-DCF8-2BC4E16E7AAE}"/>
                    </a:ext>
                  </a:extLst>
                </p14:cNvPr>
                <p14:cNvContentPartPr/>
                <p14:nvPr/>
              </p14:nvContentPartPr>
              <p14:xfrm>
                <a:off x="2332497" y="4061442"/>
                <a:ext cx="283680" cy="133200"/>
              </p14:xfrm>
            </p:contentPart>
          </mc:Choice>
          <mc:Fallback>
            <p:pic>
              <p:nvPicPr>
                <p:cNvPr id="899" name="Ink 898">
                  <a:extLst>
                    <a:ext uri="{FF2B5EF4-FFF2-40B4-BE49-F238E27FC236}">
                      <a16:creationId xmlns:a16="http://schemas.microsoft.com/office/drawing/2014/main" id="{FE79F5CE-A7B3-6FCE-DCF8-2BC4E16E7AAE}"/>
                    </a:ext>
                  </a:extLst>
                </p:cNvPr>
                <p:cNvPicPr/>
                <p:nvPr/>
              </p:nvPicPr>
              <p:blipFill>
                <a:blip r:embed="rId107"/>
                <a:stretch>
                  <a:fillRect/>
                </a:stretch>
              </p:blipFill>
              <p:spPr>
                <a:xfrm>
                  <a:off x="2323857" y="4052442"/>
                  <a:ext cx="3013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00" name="Ink 899">
                  <a:extLst>
                    <a:ext uri="{FF2B5EF4-FFF2-40B4-BE49-F238E27FC236}">
                      <a16:creationId xmlns:a16="http://schemas.microsoft.com/office/drawing/2014/main" id="{39E26628-63C0-4222-3FB4-6C42159AE2A7}"/>
                    </a:ext>
                  </a:extLst>
                </p14:cNvPr>
                <p14:cNvContentPartPr/>
                <p14:nvPr/>
              </p14:nvContentPartPr>
              <p14:xfrm>
                <a:off x="2164737" y="4562922"/>
                <a:ext cx="308520" cy="428760"/>
              </p14:xfrm>
            </p:contentPart>
          </mc:Choice>
          <mc:Fallback>
            <p:pic>
              <p:nvPicPr>
                <p:cNvPr id="900" name="Ink 899">
                  <a:extLst>
                    <a:ext uri="{FF2B5EF4-FFF2-40B4-BE49-F238E27FC236}">
                      <a16:creationId xmlns:a16="http://schemas.microsoft.com/office/drawing/2014/main" id="{39E26628-63C0-4222-3FB4-6C42159AE2A7}"/>
                    </a:ext>
                  </a:extLst>
                </p:cNvPr>
                <p:cNvPicPr/>
                <p:nvPr/>
              </p:nvPicPr>
              <p:blipFill>
                <a:blip r:embed="rId109"/>
                <a:stretch>
                  <a:fillRect/>
                </a:stretch>
              </p:blipFill>
              <p:spPr>
                <a:xfrm>
                  <a:off x="2156097" y="4554282"/>
                  <a:ext cx="32616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01" name="Ink 900">
                  <a:extLst>
                    <a:ext uri="{FF2B5EF4-FFF2-40B4-BE49-F238E27FC236}">
                      <a16:creationId xmlns:a16="http://schemas.microsoft.com/office/drawing/2014/main" id="{F30868B0-5835-36EF-95C6-2DDB4AC12EAF}"/>
                    </a:ext>
                  </a:extLst>
                </p14:cNvPr>
                <p14:cNvContentPartPr/>
                <p14:nvPr/>
              </p14:nvContentPartPr>
              <p14:xfrm>
                <a:off x="2640657" y="4578402"/>
                <a:ext cx="295920" cy="416880"/>
              </p14:xfrm>
            </p:contentPart>
          </mc:Choice>
          <mc:Fallback>
            <p:pic>
              <p:nvPicPr>
                <p:cNvPr id="901" name="Ink 900">
                  <a:extLst>
                    <a:ext uri="{FF2B5EF4-FFF2-40B4-BE49-F238E27FC236}">
                      <a16:creationId xmlns:a16="http://schemas.microsoft.com/office/drawing/2014/main" id="{F30868B0-5835-36EF-95C6-2DDB4AC12EAF}"/>
                    </a:ext>
                  </a:extLst>
                </p:cNvPr>
                <p:cNvPicPr/>
                <p:nvPr/>
              </p:nvPicPr>
              <p:blipFill>
                <a:blip r:embed="rId111"/>
                <a:stretch>
                  <a:fillRect/>
                </a:stretch>
              </p:blipFill>
              <p:spPr>
                <a:xfrm>
                  <a:off x="2632017" y="4569402"/>
                  <a:ext cx="31356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02" name="Ink 901">
                  <a:extLst>
                    <a:ext uri="{FF2B5EF4-FFF2-40B4-BE49-F238E27FC236}">
                      <a16:creationId xmlns:a16="http://schemas.microsoft.com/office/drawing/2014/main" id="{57FDE971-39AF-0FF1-C9AD-5D01A5CB2858}"/>
                    </a:ext>
                  </a:extLst>
                </p14:cNvPr>
                <p14:cNvContentPartPr/>
                <p14:nvPr/>
              </p14:nvContentPartPr>
              <p14:xfrm>
                <a:off x="2721657" y="4790442"/>
                <a:ext cx="185760" cy="20520"/>
              </p14:xfrm>
            </p:contentPart>
          </mc:Choice>
          <mc:Fallback>
            <p:pic>
              <p:nvPicPr>
                <p:cNvPr id="902" name="Ink 901">
                  <a:extLst>
                    <a:ext uri="{FF2B5EF4-FFF2-40B4-BE49-F238E27FC236}">
                      <a16:creationId xmlns:a16="http://schemas.microsoft.com/office/drawing/2014/main" id="{57FDE971-39AF-0FF1-C9AD-5D01A5CB2858}"/>
                    </a:ext>
                  </a:extLst>
                </p:cNvPr>
                <p:cNvPicPr/>
                <p:nvPr/>
              </p:nvPicPr>
              <p:blipFill>
                <a:blip r:embed="rId113"/>
                <a:stretch>
                  <a:fillRect/>
                </a:stretch>
              </p:blipFill>
              <p:spPr>
                <a:xfrm>
                  <a:off x="2713017" y="4781442"/>
                  <a:ext cx="2034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03" name="Ink 902">
                  <a:extLst>
                    <a:ext uri="{FF2B5EF4-FFF2-40B4-BE49-F238E27FC236}">
                      <a16:creationId xmlns:a16="http://schemas.microsoft.com/office/drawing/2014/main" id="{76536777-7484-96FF-D680-4A9A3842C447}"/>
                    </a:ext>
                  </a:extLst>
                </p14:cNvPr>
                <p14:cNvContentPartPr/>
                <p14:nvPr/>
              </p14:nvContentPartPr>
              <p14:xfrm>
                <a:off x="1694577" y="4175202"/>
                <a:ext cx="1824120" cy="1451880"/>
              </p14:xfrm>
            </p:contentPart>
          </mc:Choice>
          <mc:Fallback>
            <p:pic>
              <p:nvPicPr>
                <p:cNvPr id="903" name="Ink 902">
                  <a:extLst>
                    <a:ext uri="{FF2B5EF4-FFF2-40B4-BE49-F238E27FC236}">
                      <a16:creationId xmlns:a16="http://schemas.microsoft.com/office/drawing/2014/main" id="{76536777-7484-96FF-D680-4A9A3842C447}"/>
                    </a:ext>
                  </a:extLst>
                </p:cNvPr>
                <p:cNvPicPr/>
                <p:nvPr/>
              </p:nvPicPr>
              <p:blipFill>
                <a:blip r:embed="rId115"/>
                <a:stretch>
                  <a:fillRect/>
                </a:stretch>
              </p:blipFill>
              <p:spPr>
                <a:xfrm>
                  <a:off x="1685937" y="4166562"/>
                  <a:ext cx="1841760" cy="1469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05" name="Ink 904">
                  <a:extLst>
                    <a:ext uri="{FF2B5EF4-FFF2-40B4-BE49-F238E27FC236}">
                      <a16:creationId xmlns:a16="http://schemas.microsoft.com/office/drawing/2014/main" id="{9FEC6255-6059-890A-2599-BF3B9F55C65B}"/>
                    </a:ext>
                  </a:extLst>
                </p14:cNvPr>
                <p14:cNvContentPartPr/>
                <p14:nvPr/>
              </p14:nvContentPartPr>
              <p14:xfrm>
                <a:off x="28857" y="3579402"/>
                <a:ext cx="370440" cy="394920"/>
              </p14:xfrm>
            </p:contentPart>
          </mc:Choice>
          <mc:Fallback>
            <p:pic>
              <p:nvPicPr>
                <p:cNvPr id="905" name="Ink 904">
                  <a:extLst>
                    <a:ext uri="{FF2B5EF4-FFF2-40B4-BE49-F238E27FC236}">
                      <a16:creationId xmlns:a16="http://schemas.microsoft.com/office/drawing/2014/main" id="{9FEC6255-6059-890A-2599-BF3B9F55C65B}"/>
                    </a:ext>
                  </a:extLst>
                </p:cNvPr>
                <p:cNvPicPr/>
                <p:nvPr/>
              </p:nvPicPr>
              <p:blipFill>
                <a:blip r:embed="rId117"/>
                <a:stretch>
                  <a:fillRect/>
                </a:stretch>
              </p:blipFill>
              <p:spPr>
                <a:xfrm>
                  <a:off x="20217" y="3570762"/>
                  <a:ext cx="38808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06" name="Ink 905">
                  <a:extLst>
                    <a:ext uri="{FF2B5EF4-FFF2-40B4-BE49-F238E27FC236}">
                      <a16:creationId xmlns:a16="http://schemas.microsoft.com/office/drawing/2014/main" id="{8DD2F5D0-2FCD-A7B6-4075-B3501482F0DB}"/>
                    </a:ext>
                  </a:extLst>
                </p14:cNvPr>
                <p14:cNvContentPartPr/>
                <p14:nvPr/>
              </p14:nvContentPartPr>
              <p14:xfrm>
                <a:off x="-12543" y="3909162"/>
                <a:ext cx="411120" cy="462240"/>
              </p14:xfrm>
            </p:contentPart>
          </mc:Choice>
          <mc:Fallback>
            <p:pic>
              <p:nvPicPr>
                <p:cNvPr id="906" name="Ink 905">
                  <a:extLst>
                    <a:ext uri="{FF2B5EF4-FFF2-40B4-BE49-F238E27FC236}">
                      <a16:creationId xmlns:a16="http://schemas.microsoft.com/office/drawing/2014/main" id="{8DD2F5D0-2FCD-A7B6-4075-B3501482F0DB}"/>
                    </a:ext>
                  </a:extLst>
                </p:cNvPr>
                <p:cNvPicPr/>
                <p:nvPr/>
              </p:nvPicPr>
              <p:blipFill>
                <a:blip r:embed="rId119"/>
                <a:stretch>
                  <a:fillRect/>
                </a:stretch>
              </p:blipFill>
              <p:spPr>
                <a:xfrm>
                  <a:off x="-21183" y="3900522"/>
                  <a:ext cx="42876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07" name="Ink 906">
                  <a:extLst>
                    <a:ext uri="{FF2B5EF4-FFF2-40B4-BE49-F238E27FC236}">
                      <a16:creationId xmlns:a16="http://schemas.microsoft.com/office/drawing/2014/main" id="{2A694B9D-A4E7-5807-D581-52BFBCC37C1C}"/>
                    </a:ext>
                  </a:extLst>
                </p14:cNvPr>
                <p14:cNvContentPartPr/>
                <p14:nvPr/>
              </p14:nvContentPartPr>
              <p14:xfrm>
                <a:off x="105897" y="3777042"/>
                <a:ext cx="199800" cy="132480"/>
              </p14:xfrm>
            </p:contentPart>
          </mc:Choice>
          <mc:Fallback>
            <p:pic>
              <p:nvPicPr>
                <p:cNvPr id="907" name="Ink 906">
                  <a:extLst>
                    <a:ext uri="{FF2B5EF4-FFF2-40B4-BE49-F238E27FC236}">
                      <a16:creationId xmlns:a16="http://schemas.microsoft.com/office/drawing/2014/main" id="{2A694B9D-A4E7-5807-D581-52BFBCC37C1C}"/>
                    </a:ext>
                  </a:extLst>
                </p:cNvPr>
                <p:cNvPicPr/>
                <p:nvPr/>
              </p:nvPicPr>
              <p:blipFill>
                <a:blip r:embed="rId121"/>
                <a:stretch>
                  <a:fillRect/>
                </a:stretch>
              </p:blipFill>
              <p:spPr>
                <a:xfrm>
                  <a:off x="97257" y="3768042"/>
                  <a:ext cx="2174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08" name="Ink 907">
                  <a:extLst>
                    <a:ext uri="{FF2B5EF4-FFF2-40B4-BE49-F238E27FC236}">
                      <a16:creationId xmlns:a16="http://schemas.microsoft.com/office/drawing/2014/main" id="{5408F917-2E8A-160F-E485-AF2EB0102986}"/>
                    </a:ext>
                  </a:extLst>
                </p14:cNvPr>
                <p14:cNvContentPartPr/>
                <p14:nvPr/>
              </p14:nvContentPartPr>
              <p14:xfrm>
                <a:off x="190857" y="3710442"/>
                <a:ext cx="1440" cy="360"/>
              </p14:xfrm>
            </p:contentPart>
          </mc:Choice>
          <mc:Fallback>
            <p:pic>
              <p:nvPicPr>
                <p:cNvPr id="908" name="Ink 907">
                  <a:extLst>
                    <a:ext uri="{FF2B5EF4-FFF2-40B4-BE49-F238E27FC236}">
                      <a16:creationId xmlns:a16="http://schemas.microsoft.com/office/drawing/2014/main" id="{5408F917-2E8A-160F-E485-AF2EB0102986}"/>
                    </a:ext>
                  </a:extLst>
                </p:cNvPr>
                <p:cNvPicPr/>
                <p:nvPr/>
              </p:nvPicPr>
              <p:blipFill>
                <a:blip r:embed="rId45"/>
                <a:stretch>
                  <a:fillRect/>
                </a:stretch>
              </p:blipFill>
              <p:spPr>
                <a:xfrm>
                  <a:off x="182217" y="3701802"/>
                  <a:ext cx="1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09" name="Ink 908">
                  <a:extLst>
                    <a:ext uri="{FF2B5EF4-FFF2-40B4-BE49-F238E27FC236}">
                      <a16:creationId xmlns:a16="http://schemas.microsoft.com/office/drawing/2014/main" id="{199E1A61-1049-0B15-A9AD-F9C9851304CC}"/>
                    </a:ext>
                  </a:extLst>
                </p14:cNvPr>
                <p14:cNvContentPartPr/>
                <p14:nvPr/>
              </p14:nvContentPartPr>
              <p14:xfrm>
                <a:off x="304617" y="3710442"/>
                <a:ext cx="12240" cy="360"/>
              </p14:xfrm>
            </p:contentPart>
          </mc:Choice>
          <mc:Fallback>
            <p:pic>
              <p:nvPicPr>
                <p:cNvPr id="909" name="Ink 908">
                  <a:extLst>
                    <a:ext uri="{FF2B5EF4-FFF2-40B4-BE49-F238E27FC236}">
                      <a16:creationId xmlns:a16="http://schemas.microsoft.com/office/drawing/2014/main" id="{199E1A61-1049-0B15-A9AD-F9C9851304CC}"/>
                    </a:ext>
                  </a:extLst>
                </p:cNvPr>
                <p:cNvPicPr/>
                <p:nvPr/>
              </p:nvPicPr>
              <p:blipFill>
                <a:blip r:embed="rId124"/>
                <a:stretch>
                  <a:fillRect/>
                </a:stretch>
              </p:blipFill>
              <p:spPr>
                <a:xfrm>
                  <a:off x="295977" y="3701802"/>
                  <a:ext cx="29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10" name="Ink 909">
                  <a:extLst>
                    <a:ext uri="{FF2B5EF4-FFF2-40B4-BE49-F238E27FC236}">
                      <a16:creationId xmlns:a16="http://schemas.microsoft.com/office/drawing/2014/main" id="{1EBAE64E-B827-6A43-F188-24912B2CDA1D}"/>
                    </a:ext>
                  </a:extLst>
                </p14:cNvPr>
                <p14:cNvContentPartPr/>
                <p14:nvPr/>
              </p14:nvContentPartPr>
              <p14:xfrm>
                <a:off x="457977" y="4166562"/>
                <a:ext cx="1042920" cy="794880"/>
              </p14:xfrm>
            </p:contentPart>
          </mc:Choice>
          <mc:Fallback>
            <p:pic>
              <p:nvPicPr>
                <p:cNvPr id="910" name="Ink 909">
                  <a:extLst>
                    <a:ext uri="{FF2B5EF4-FFF2-40B4-BE49-F238E27FC236}">
                      <a16:creationId xmlns:a16="http://schemas.microsoft.com/office/drawing/2014/main" id="{1EBAE64E-B827-6A43-F188-24912B2CDA1D}"/>
                    </a:ext>
                  </a:extLst>
                </p:cNvPr>
                <p:cNvPicPr/>
                <p:nvPr/>
              </p:nvPicPr>
              <p:blipFill>
                <a:blip r:embed="rId126"/>
                <a:stretch>
                  <a:fillRect/>
                </a:stretch>
              </p:blipFill>
              <p:spPr>
                <a:xfrm>
                  <a:off x="448977" y="4157922"/>
                  <a:ext cx="1060560" cy="8125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11" name="Ink 910">
                  <a:extLst>
                    <a:ext uri="{FF2B5EF4-FFF2-40B4-BE49-F238E27FC236}">
                      <a16:creationId xmlns:a16="http://schemas.microsoft.com/office/drawing/2014/main" id="{FA3FB856-4BD0-0CE6-DCFB-E6EB0D87D068}"/>
                    </a:ext>
                  </a:extLst>
                </p14:cNvPr>
                <p14:cNvContentPartPr/>
                <p14:nvPr/>
              </p14:nvContentPartPr>
              <p14:xfrm>
                <a:off x="1300737" y="4749402"/>
                <a:ext cx="225720" cy="282600"/>
              </p14:xfrm>
            </p:contentPart>
          </mc:Choice>
          <mc:Fallback>
            <p:pic>
              <p:nvPicPr>
                <p:cNvPr id="911" name="Ink 910">
                  <a:extLst>
                    <a:ext uri="{FF2B5EF4-FFF2-40B4-BE49-F238E27FC236}">
                      <a16:creationId xmlns:a16="http://schemas.microsoft.com/office/drawing/2014/main" id="{FA3FB856-4BD0-0CE6-DCFB-E6EB0D87D068}"/>
                    </a:ext>
                  </a:extLst>
                </p:cNvPr>
                <p:cNvPicPr/>
                <p:nvPr/>
              </p:nvPicPr>
              <p:blipFill>
                <a:blip r:embed="rId128"/>
                <a:stretch>
                  <a:fillRect/>
                </a:stretch>
              </p:blipFill>
              <p:spPr>
                <a:xfrm>
                  <a:off x="1291737" y="4740762"/>
                  <a:ext cx="243360" cy="300240"/>
                </a:xfrm>
                <a:prstGeom prst="rect">
                  <a:avLst/>
                </a:prstGeom>
              </p:spPr>
            </p:pic>
          </mc:Fallback>
        </mc:AlternateContent>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6" name="Google Shape;966;p28"/>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is the new approach of building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rPr>
              <a:t>semantically rich data models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It is an extension of SQL in ABAP world.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What has been extended?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DDL – Data definition language – design new data models – new tables, structures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DQL – Data Query Language (CDS Views and CDS Entities) – new views to extract data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agg</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join, load,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calculate,formulas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DEL – Data Expression language (expressions like path expression, case expressions)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DCL – Data Control Language (security)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Since in ABAP on Cloud Environment we do not have GUI access (no access to SE11) – we will use CDS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Naming convention – is a best practice to follow in a project. ZCOMPANY_PROJ_OBJTTP_NAME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ZATS_XX_*</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will use an uploader utility provided by SAP, get this in our ABAP on Cloud System to test it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Install the abap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plugin so we can interact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from our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adt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tool - </a:t>
            </a:r>
            <a:r>
              <a:rPr kumimoji="0" lang="en-US" sz="1400" b="0" i="0" u="sng" strike="noStrike" kern="0" cap="none" spc="0" normalizeH="0" baseline="0" noProof="0" dirty="0">
                <a:ln>
                  <a:noFill/>
                </a:ln>
                <a:solidFill>
                  <a:srgbClr val="E6EDF3"/>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kumimoji="0" sz="1400" b="0" i="0" u="none" strike="noStrike" kern="0" cap="none" spc="0" normalizeH="0" baseline="0" noProof="0" dirty="0">
              <a:ln>
                <a:noFill/>
              </a:ln>
              <a:solidFill>
                <a:srgbClr val="E6EDF3"/>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Download the code from SAP standard repository -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https://github.com/SAP-samples/abap-file-uploader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Register a service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Run the utility</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67" name="Google Shape;967;p2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CDS – Core Data &amp; Services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69" name="Google Shape;969;p28"/>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5" name="Google Shape;975;p29"/>
          <p:cNvSpPr txBox="1"/>
          <p:nvPr/>
        </p:nvSpPr>
        <p:spPr>
          <a:xfrm>
            <a:off x="224979" y="788088"/>
            <a:ext cx="11806237" cy="574003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a light weight data format to transmit data from one system (peer) to another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empStr</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empTab</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76" name="Google Shape;976;p2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JSON – Java Script Object Notation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979" name="Google Shape;979;p29"/>
          <p:cNvSpPr/>
          <p:nvPr/>
        </p:nvSpPr>
        <p:spPr>
          <a:xfrm>
            <a:off x="7174532" y="1412776"/>
            <a:ext cx="2664296" cy="1152128"/>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gitHUB</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Repository of code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0" name="Google Shape;980;p29"/>
          <p:cNvSpPr/>
          <p:nvPr/>
        </p:nvSpPr>
        <p:spPr>
          <a:xfrm>
            <a:off x="6157840" y="4175406"/>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ADT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1" name="Google Shape;981;p29"/>
          <p:cNvSpPr/>
          <p:nvPr/>
        </p:nvSpPr>
        <p:spPr>
          <a:xfrm>
            <a:off x="6157840" y="5145942"/>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AOC (BTP)</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982" name="Google Shape;982;p29"/>
          <p:cNvCxnSpPr>
            <a:stCxn id="979" idx="2"/>
          </p:cNvCxnSpPr>
          <p:nvPr/>
        </p:nvCxnSpPr>
        <p:spPr>
          <a:xfrm rot="-5400000" flipH="1">
            <a:off x="8187480" y="2884104"/>
            <a:ext cx="1610400" cy="9720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sp>
        <p:nvSpPr>
          <p:cNvPr id="983" name="Google Shape;983;p29"/>
          <p:cNvSpPr/>
          <p:nvPr/>
        </p:nvSpPr>
        <p:spPr>
          <a:xfrm>
            <a:off x="9118748" y="4316396"/>
            <a:ext cx="2070230" cy="48075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Abap git plugin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9" name="Google Shape;989;p30"/>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Suppose you are working on a company which has recently opt for Rise with SAP and bought a subscription of BTP with ABAP on cloud environment. You do not have an on-premise system, and you have many SAP ABAP consultants in the team. You want to build end to end software in cloud for your customer. We always starts with DB Tables.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0" name="Google Shape;990;p3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DB Design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5"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
          <p:cNvSpPr/>
          <p:nvPr/>
        </p:nvSpPr>
        <p:spPr>
          <a:xfrm>
            <a:off x="-21424" y="4797151"/>
            <a:ext cx="3729207" cy="2055451"/>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7" name="Google Shape;507;p2"/>
          <p:cNvSpPr/>
          <p:nvPr/>
        </p:nvSpPr>
        <p:spPr>
          <a:xfrm>
            <a:off x="-21424" y="4952366"/>
            <a:ext cx="3278485" cy="1905635"/>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8" name="Google Shape;508;p2"/>
          <p:cNvSpPr txBox="1">
            <a:spLocks noGrp="1"/>
          </p:cNvSpPr>
          <p:nvPr>
            <p:ph type="title"/>
          </p:nvPr>
        </p:nvSpPr>
        <p:spPr>
          <a:xfrm>
            <a:off x="682738" y="190775"/>
            <a:ext cx="4432285" cy="732234"/>
          </a:xfrm>
          <a:prstGeom prst="rect">
            <a:avLst/>
          </a:prstGeom>
          <a:noFill/>
          <a:ln>
            <a:noFill/>
          </a:ln>
        </p:spPr>
        <p:txBody>
          <a:bodyPr spcFirstLastPara="1" wrap="square" lIns="0" tIns="60925" rIns="0" bIns="60925" anchor="b" anchorCtr="0">
            <a:noAutofit/>
          </a:bodyPr>
          <a:lstStyle/>
          <a:p>
            <a:pPr marL="0" lvl="0" indent="0" algn="l" rtl="0">
              <a:spcBef>
                <a:spcPts val="0"/>
              </a:spcBef>
              <a:spcAft>
                <a:spcPts val="0"/>
              </a:spcAft>
              <a:buClr>
                <a:schemeClr val="lt1"/>
              </a:buClr>
              <a:buSzPts val="3600"/>
              <a:buFont typeface="Corben"/>
              <a:buNone/>
            </a:pPr>
            <a:r>
              <a:rPr lang="en-US" sz="3600" dirty="0">
                <a:latin typeface="Corben"/>
                <a:ea typeface="Corben"/>
                <a:cs typeface="Corben"/>
                <a:sym typeface="Corben"/>
              </a:rPr>
              <a:t>Agenda</a:t>
            </a:r>
            <a:r>
              <a:rPr lang="en-US" dirty="0"/>
              <a:t> </a:t>
            </a:r>
            <a:endParaRPr dirty="0"/>
          </a:p>
        </p:txBody>
      </p:sp>
      <p:grpSp>
        <p:nvGrpSpPr>
          <p:cNvPr id="509" name="Google Shape;509;p2"/>
          <p:cNvGrpSpPr/>
          <p:nvPr/>
        </p:nvGrpSpPr>
        <p:grpSpPr>
          <a:xfrm>
            <a:off x="3835664" y="440668"/>
            <a:ext cx="4644516" cy="859686"/>
            <a:chOff x="3657616" y="440668"/>
            <a:chExt cx="4644516" cy="859686"/>
          </a:xfrm>
        </p:grpSpPr>
        <p:sp>
          <p:nvSpPr>
            <p:cNvPr id="510" name="Google Shape;51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1" name="Google Shape;511;p2"/>
            <p:cNvSpPr txBox="1"/>
            <p:nvPr/>
          </p:nvSpPr>
          <p:spPr>
            <a:xfrm>
              <a:off x="4601588" y="636144"/>
              <a:ext cx="3700544"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1B294E"/>
                  </a:solidFill>
                  <a:effectLst/>
                  <a:uLnTx/>
                  <a:uFillTx/>
                  <a:latin typeface="Corben"/>
                  <a:ea typeface="Corben"/>
                  <a:cs typeface="Corben"/>
                  <a:sym typeface="Corben"/>
                </a:rPr>
                <a:t>Who is this course for</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12" name="Google Shape;512;p2"/>
            <p:cNvGrpSpPr/>
            <p:nvPr/>
          </p:nvGrpSpPr>
          <p:grpSpPr>
            <a:xfrm>
              <a:off x="3657616" y="440668"/>
              <a:ext cx="852620" cy="852620"/>
              <a:chOff x="3657616" y="440668"/>
              <a:chExt cx="852620" cy="852620"/>
            </a:xfrm>
          </p:grpSpPr>
          <p:grpSp>
            <p:nvGrpSpPr>
              <p:cNvPr id="513" name="Google Shape;513;p2"/>
              <p:cNvGrpSpPr/>
              <p:nvPr/>
            </p:nvGrpSpPr>
            <p:grpSpPr>
              <a:xfrm>
                <a:off x="3657616" y="440668"/>
                <a:ext cx="852620" cy="852620"/>
                <a:chOff x="3657616" y="440668"/>
                <a:chExt cx="1008112" cy="1008112"/>
              </a:xfrm>
            </p:grpSpPr>
            <p:sp>
              <p:nvSpPr>
                <p:cNvPr id="514" name="Google Shape;51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15" name="Google Shape;515;p2"/>
                <p:cNvGrpSpPr/>
                <p:nvPr/>
              </p:nvGrpSpPr>
              <p:grpSpPr>
                <a:xfrm>
                  <a:off x="3765628" y="548680"/>
                  <a:ext cx="792088" cy="792088"/>
                  <a:chOff x="4197016" y="548680"/>
                  <a:chExt cx="792088" cy="792088"/>
                </a:xfrm>
              </p:grpSpPr>
              <p:sp>
                <p:nvSpPr>
                  <p:cNvPr id="516" name="Google Shape;51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7" name="Google Shape;51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18" name="Google Shape;51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19" name="Google Shape;519;p2"/>
          <p:cNvGrpSpPr/>
          <p:nvPr/>
        </p:nvGrpSpPr>
        <p:grpSpPr>
          <a:xfrm>
            <a:off x="4716549" y="2138925"/>
            <a:ext cx="4644516" cy="859686"/>
            <a:chOff x="3657616" y="440668"/>
            <a:chExt cx="4644516" cy="859686"/>
          </a:xfrm>
        </p:grpSpPr>
        <p:sp>
          <p:nvSpPr>
            <p:cNvPr id="520" name="Google Shape;52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1" name="Google Shape;52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Motivation</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22" name="Google Shape;522;p2"/>
            <p:cNvGrpSpPr/>
            <p:nvPr/>
          </p:nvGrpSpPr>
          <p:grpSpPr>
            <a:xfrm>
              <a:off x="3657616" y="440668"/>
              <a:ext cx="852620" cy="852620"/>
              <a:chOff x="3657616" y="440668"/>
              <a:chExt cx="852620" cy="852620"/>
            </a:xfrm>
          </p:grpSpPr>
          <p:grpSp>
            <p:nvGrpSpPr>
              <p:cNvPr id="523" name="Google Shape;523;p2"/>
              <p:cNvGrpSpPr/>
              <p:nvPr/>
            </p:nvGrpSpPr>
            <p:grpSpPr>
              <a:xfrm>
                <a:off x="3657616" y="440668"/>
                <a:ext cx="852620" cy="852620"/>
                <a:chOff x="3657616" y="440668"/>
                <a:chExt cx="1008112" cy="1008112"/>
              </a:xfrm>
            </p:grpSpPr>
            <p:sp>
              <p:nvSpPr>
                <p:cNvPr id="524" name="Google Shape;52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25" name="Google Shape;525;p2"/>
                <p:cNvGrpSpPr/>
                <p:nvPr/>
              </p:nvGrpSpPr>
              <p:grpSpPr>
                <a:xfrm>
                  <a:off x="3765628" y="548680"/>
                  <a:ext cx="792088" cy="792088"/>
                  <a:chOff x="4197016" y="548680"/>
                  <a:chExt cx="792088" cy="792088"/>
                </a:xfrm>
              </p:grpSpPr>
              <p:sp>
                <p:nvSpPr>
                  <p:cNvPr id="526" name="Google Shape;52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7" name="Google Shape;52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28" name="Google Shape;52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29" name="Google Shape;529;p2"/>
          <p:cNvGrpSpPr/>
          <p:nvPr/>
        </p:nvGrpSpPr>
        <p:grpSpPr>
          <a:xfrm>
            <a:off x="5023671" y="3788587"/>
            <a:ext cx="6475255" cy="900677"/>
            <a:chOff x="3657616" y="399677"/>
            <a:chExt cx="5629459" cy="900677"/>
          </a:xfrm>
        </p:grpSpPr>
        <p:sp>
          <p:nvSpPr>
            <p:cNvPr id="530" name="Google Shape;53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1" name="Google Shape;531;p2"/>
            <p:cNvSpPr txBox="1"/>
            <p:nvPr/>
          </p:nvSpPr>
          <p:spPr>
            <a:xfrm>
              <a:off x="4479785" y="399677"/>
              <a:ext cx="4807290" cy="49847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1B294E"/>
                </a:solidFill>
                <a:effectLst/>
                <a:uLnTx/>
                <a:uFillTx/>
                <a:latin typeface="Corben"/>
                <a:ea typeface="Corben"/>
                <a:cs typeface="Corben"/>
                <a:sym typeface="Corben"/>
              </a:endParaRPr>
            </a:p>
          </p:txBody>
        </p:sp>
        <p:grpSp>
          <p:nvGrpSpPr>
            <p:cNvPr id="532" name="Google Shape;532;p2"/>
            <p:cNvGrpSpPr/>
            <p:nvPr/>
          </p:nvGrpSpPr>
          <p:grpSpPr>
            <a:xfrm>
              <a:off x="3657616" y="440668"/>
              <a:ext cx="852620" cy="852620"/>
              <a:chOff x="3657616" y="440668"/>
              <a:chExt cx="852620" cy="852620"/>
            </a:xfrm>
          </p:grpSpPr>
          <p:grpSp>
            <p:nvGrpSpPr>
              <p:cNvPr id="533" name="Google Shape;533;p2"/>
              <p:cNvGrpSpPr/>
              <p:nvPr/>
            </p:nvGrpSpPr>
            <p:grpSpPr>
              <a:xfrm>
                <a:off x="3657616" y="440668"/>
                <a:ext cx="852620" cy="852620"/>
                <a:chOff x="3657616" y="440668"/>
                <a:chExt cx="1008112" cy="1008112"/>
              </a:xfrm>
            </p:grpSpPr>
            <p:sp>
              <p:nvSpPr>
                <p:cNvPr id="534" name="Google Shape;53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35" name="Google Shape;535;p2"/>
                <p:cNvGrpSpPr/>
                <p:nvPr/>
              </p:nvGrpSpPr>
              <p:grpSpPr>
                <a:xfrm>
                  <a:off x="3765628" y="548680"/>
                  <a:ext cx="792088" cy="792088"/>
                  <a:chOff x="4197016" y="548680"/>
                  <a:chExt cx="792088" cy="792088"/>
                </a:xfrm>
              </p:grpSpPr>
              <p:sp>
                <p:nvSpPr>
                  <p:cNvPr id="536" name="Google Shape;53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7" name="Google Shape;53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38" name="Google Shape;53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39" name="Google Shape;539;p2"/>
          <p:cNvGrpSpPr/>
          <p:nvPr/>
        </p:nvGrpSpPr>
        <p:grpSpPr>
          <a:xfrm>
            <a:off x="4831467" y="5520231"/>
            <a:ext cx="4644516" cy="859686"/>
            <a:chOff x="3657616" y="440668"/>
            <a:chExt cx="4644516" cy="859686"/>
          </a:xfrm>
        </p:grpSpPr>
        <p:sp>
          <p:nvSpPr>
            <p:cNvPr id="540" name="Google Shape;54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1" name="Google Shape;54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Demo</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42" name="Google Shape;542;p2"/>
            <p:cNvGrpSpPr/>
            <p:nvPr/>
          </p:nvGrpSpPr>
          <p:grpSpPr>
            <a:xfrm>
              <a:off x="3657616" y="440668"/>
              <a:ext cx="852620" cy="852620"/>
              <a:chOff x="3657616" y="440668"/>
              <a:chExt cx="852620" cy="852620"/>
            </a:xfrm>
          </p:grpSpPr>
          <p:grpSp>
            <p:nvGrpSpPr>
              <p:cNvPr id="543" name="Google Shape;543;p2"/>
              <p:cNvGrpSpPr/>
              <p:nvPr/>
            </p:nvGrpSpPr>
            <p:grpSpPr>
              <a:xfrm>
                <a:off x="3657616" y="440668"/>
                <a:ext cx="852620" cy="852620"/>
                <a:chOff x="3657616" y="440668"/>
                <a:chExt cx="1008112" cy="1008112"/>
              </a:xfrm>
            </p:grpSpPr>
            <p:sp>
              <p:nvSpPr>
                <p:cNvPr id="544" name="Google Shape;54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45" name="Google Shape;545;p2"/>
                <p:cNvGrpSpPr/>
                <p:nvPr/>
              </p:nvGrpSpPr>
              <p:grpSpPr>
                <a:xfrm>
                  <a:off x="3765628" y="548680"/>
                  <a:ext cx="792088" cy="792088"/>
                  <a:chOff x="4197016" y="548680"/>
                  <a:chExt cx="792088" cy="792088"/>
                </a:xfrm>
              </p:grpSpPr>
              <p:sp>
                <p:nvSpPr>
                  <p:cNvPr id="546" name="Google Shape;54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7" name="Google Shape;54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48" name="Google Shape;54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550" name="Google Shape;550;p2"/>
          <p:cNvPicPr preferRelativeResize="0"/>
          <p:nvPr/>
        </p:nvPicPr>
        <p:blipFill rotWithShape="1">
          <a:blip r:embed="rId3">
            <a:alphaModFix/>
          </a:blip>
          <a:srcRect/>
          <a:stretch/>
        </p:blipFill>
        <p:spPr>
          <a:xfrm>
            <a:off x="-37569" y="6255475"/>
            <a:ext cx="662338" cy="632616"/>
          </a:xfrm>
          <a:prstGeom prst="rect">
            <a:avLst/>
          </a:prstGeom>
          <a:noFill/>
          <a:ln>
            <a:noFill/>
          </a:ln>
        </p:spPr>
      </p:pic>
      <p:sp>
        <p:nvSpPr>
          <p:cNvPr id="55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
        <p:nvSpPr>
          <p:cNvPr id="553" name="Google Shape;553;p2"/>
          <p:cNvSpPr txBox="1"/>
          <p:nvPr/>
        </p:nvSpPr>
        <p:spPr>
          <a:xfrm>
            <a:off x="5978935" y="4041964"/>
            <a:ext cx="3497047"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Benefits of RAP</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barn(inVertical)">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09"/>
                                        </p:tgtEl>
                                        <p:attrNameLst>
                                          <p:attrName>style.visibility</p:attrName>
                                        </p:attrNameLst>
                                      </p:cBhvr>
                                      <p:to>
                                        <p:strVal val="visible"/>
                                      </p:to>
                                    </p:set>
                                    <p:animEffect transition="in" filter="barn(inVertical)">
                                      <p:cBhvr>
                                        <p:cTn id="12" dur="500"/>
                                        <p:tgtEl>
                                          <p:spTgt spid="50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animEffect transition="in" filter="barn(inVertical)">
                                      <p:cBhvr>
                                        <p:cTn id="17" dur="500"/>
                                        <p:tgtEl>
                                          <p:spTgt spid="5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53"/>
                                        </p:tgtEl>
                                        <p:attrNameLst>
                                          <p:attrName>style.visibility</p:attrName>
                                        </p:attrNameLst>
                                      </p:cBhvr>
                                      <p:to>
                                        <p:strVal val="visible"/>
                                      </p:to>
                                    </p:set>
                                    <p:animEffect transition="in" filter="barn(inVertical)">
                                      <p:cBhvr>
                                        <p:cTn id="22" dur="500"/>
                                        <p:tgtEl>
                                          <p:spTgt spid="553"/>
                                        </p:tgtEl>
                                      </p:cBhvr>
                                    </p:animEffect>
                                  </p:childTnLst>
                                </p:cTn>
                              </p:par>
                              <p:par>
                                <p:cTn id="23" presetID="16" presetClass="entr" presetSubtype="21" fill="hold" nodeType="withEffect">
                                  <p:stCondLst>
                                    <p:cond delay="0"/>
                                  </p:stCondLst>
                                  <p:childTnLst>
                                    <p:set>
                                      <p:cBhvr>
                                        <p:cTn id="24" dur="1" fill="hold">
                                          <p:stCondLst>
                                            <p:cond delay="0"/>
                                          </p:stCondLst>
                                        </p:cTn>
                                        <p:tgtEl>
                                          <p:spTgt spid="529"/>
                                        </p:tgtEl>
                                        <p:attrNameLst>
                                          <p:attrName>style.visibility</p:attrName>
                                        </p:attrNameLst>
                                      </p:cBhvr>
                                      <p:to>
                                        <p:strVal val="visible"/>
                                      </p:to>
                                    </p:set>
                                    <p:animEffect transition="in" filter="barn(inVertical)">
                                      <p:cBhvr>
                                        <p:cTn id="25" dur="500"/>
                                        <p:tgtEl>
                                          <p:spTgt spid="52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39"/>
                                        </p:tgtEl>
                                        <p:attrNameLst>
                                          <p:attrName>style.visibility</p:attrName>
                                        </p:attrNameLst>
                                      </p:cBhvr>
                                      <p:to>
                                        <p:strVal val="visible"/>
                                      </p:to>
                                    </p:set>
                                    <p:animEffect transition="in" filter="barn(inVertical)">
                                      <p:cBhvr>
                                        <p:cTn id="30" dur="5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P spid="55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lowchart: Connector 4"/>
          <p:cNvSpPr/>
          <p:nvPr/>
        </p:nvSpPr>
        <p:spPr>
          <a:xfrm>
            <a:off x="5806380" y="28829"/>
            <a:ext cx="5557368" cy="5468483"/>
          </a:xfrm>
          <a:prstGeom prst="flowChartConnector">
            <a:avLst/>
          </a:prstGeom>
          <a:gradFill flip="none" rotWithShape="1">
            <a:gsLst>
              <a:gs pos="0">
                <a:srgbClr val="55E96E"/>
              </a:gs>
              <a:gs pos="46000">
                <a:srgbClr val="0AEC25"/>
              </a:gs>
              <a:gs pos="100000">
                <a:srgbClr val="00B05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11">
            <a:extLst>
              <a:ext uri="{FF2B5EF4-FFF2-40B4-BE49-F238E27FC236}">
                <a16:creationId xmlns:a16="http://schemas.microsoft.com/office/drawing/2014/main" id="{420F5850-2D59-4C25-ADFF-E9013C5A6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1" y="14067"/>
            <a:ext cx="6784876" cy="6254347"/>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p:spPr>
      </p:pic>
      <p:sp>
        <p:nvSpPr>
          <p:cNvPr id="7"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rgbClr val="75C042"/>
                </a:solidFill>
                <a:effectLst/>
              </a:rPr>
              <a:t>What We </a:t>
            </a:r>
            <a:r>
              <a:rPr lang="en-IN" sz="4000" b="1" i="0" dirty="0">
                <a:solidFill>
                  <a:srgbClr val="55E96E"/>
                </a:solidFill>
                <a:effectLst/>
                <a:latin typeface="Segoe UI Light" panose="020B0502040204020203" pitchFamily="34" charset="0"/>
                <a:cs typeface="Segoe UI Light" panose="020B0502040204020203" pitchFamily="34" charset="0"/>
              </a:rPr>
              <a:t>Did</a:t>
            </a:r>
            <a:endParaRPr lang="en-IN" sz="4000" b="1" dirty="0">
              <a:solidFill>
                <a:srgbClr val="55E96E"/>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10" name="Group 9">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11"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rgbClr val="00B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rgbClr val="75C04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rgbClr val="0AEC2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14" name="Google Shape;845;p16"/>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97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rgbClr val="75C042"/>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a:t>
            </a:r>
            <a:r>
              <a:rPr lang="en-US" sz="5400" b="1" kern="0" dirty="0">
                <a:solidFill>
                  <a:srgbClr val="75C042"/>
                </a:solidFill>
                <a:latin typeface="Segoe UI" panose="020B0502040204020203" pitchFamily="34" charset="0"/>
                <a:ea typeface="Calibri Light" charset="0"/>
                <a:cs typeface="Segoe UI" panose="020B0502040204020203" pitchFamily="34" charset="0"/>
              </a:rPr>
              <a:t>Day 1</a:t>
            </a:r>
            <a:endParaRPr lang="en-US" sz="5400" b="1" dirty="0">
              <a:solidFill>
                <a:srgbClr val="75C042"/>
              </a:solidFill>
              <a:latin typeface="Segoe UI" panose="020B0502040204020203" pitchFamily="34" charset="0"/>
              <a:ea typeface="Calibri Light" charset="0"/>
              <a:cs typeface="Segoe UI" panose="020B0502040204020203" pitchFamily="34" charset="0"/>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9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5">
            <a:extLst>
              <a:ext uri="{FF2B5EF4-FFF2-40B4-BE49-F238E27FC236}">
                <a16:creationId xmlns:a16="http://schemas.microsoft.com/office/drawing/2014/main" id="{984BD025-E8D6-4986-ACB4-348E6D14F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180" y="607234"/>
            <a:ext cx="727947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p:spPr>
      </p:pic>
      <p:sp>
        <p:nvSpPr>
          <p:cNvPr id="4"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rgbClr val="00B050"/>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prstClr val="white"/>
                </a:solidFill>
                <a:effectLst/>
                <a:uLnTx/>
                <a:uFillTx/>
                <a:latin typeface="Segoe UI"/>
                <a:ea typeface="+mn-ea"/>
                <a:cs typeface="+mn-cs"/>
              </a:rPr>
              <a:t>Introduction</a:t>
            </a:r>
            <a:endParaRPr kumimoji="0" lang="en-IN" sz="40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1A0F3EB3-F5B2-4451-8944-2519F6807F15}"/>
              </a:ext>
            </a:extLst>
          </p:cNvPr>
          <p:cNvSpPr txBox="1"/>
          <p:nvPr/>
        </p:nvSpPr>
        <p:spPr>
          <a:xfrm>
            <a:off x="5940975" y="4498839"/>
            <a:ext cx="3529104" cy="1231106"/>
          </a:xfrm>
          <a:prstGeom prst="rect">
            <a:avLst/>
          </a:prstGeom>
          <a:noFill/>
        </p:spPr>
        <p:txBody>
          <a:bodyPr wrap="square" lIns="0" tIns="0" rIns="0" bIns="0" rtlCol="0" anchor="t">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Welcome to the BTP ABAP on Cloud Training Course, specially designed for senior SAP Consultants planning to provide guidance on SAP BTP Adoption</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8"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9"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10"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grpSp>
      <p:sp>
        <p:nvSpPr>
          <p:cNvPr id="11" name="Minus 10"/>
          <p:cNvSpPr/>
          <p:nvPr/>
        </p:nvSpPr>
        <p:spPr>
          <a:xfrm>
            <a:off x="5898754" y="6314025"/>
            <a:ext cx="3571325"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2" name="Google Shape;845;p16"/>
          <p:cNvSpPr/>
          <p:nvPr/>
        </p:nvSpPr>
        <p:spPr>
          <a:xfrm>
            <a:off x="-2" y="0"/>
            <a:ext cx="3790157"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3" name="Minus 12"/>
          <p:cNvSpPr/>
          <p:nvPr/>
        </p:nvSpPr>
        <p:spPr>
          <a:xfrm>
            <a:off x="-386308" y="1048251"/>
            <a:ext cx="3096344"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4"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
        <p:nvSpPr>
          <p:cNvPr id="16" name="TextBox 15">
            <a:extLst>
              <a:ext uri="{FF2B5EF4-FFF2-40B4-BE49-F238E27FC236}">
                <a16:creationId xmlns:a16="http://schemas.microsoft.com/office/drawing/2014/main" id="{F654CA03-8569-49F8-9893-34C384845174}"/>
              </a:ext>
            </a:extLst>
          </p:cNvPr>
          <p:cNvSpPr txBox="1"/>
          <p:nvPr/>
        </p:nvSpPr>
        <p:spPr>
          <a:xfrm>
            <a:off x="660392" y="5133729"/>
            <a:ext cx="4405534" cy="984885"/>
          </a:xfrm>
          <a:prstGeom prst="rect">
            <a:avLst/>
          </a:prstGeom>
          <a:noFill/>
        </p:spPr>
        <p:txBody>
          <a:bodyPr wrap="square" lIns="0" tIns="0" rIns="0" bIns="0" rtlCol="0" anchor="t">
            <a:spAutoFit/>
          </a:bodyPr>
          <a:lstStyle/>
          <a:p>
            <a:r>
              <a:rPr lang="en-US" sz="1600" kern="0" dirty="0">
                <a:solidFill>
                  <a:srgbClr val="283E69"/>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ABAP environment with Restful Programming Model RAP Course</a:t>
            </a:r>
            <a:endParaRPr lang="en-US" sz="1600" dirty="0">
              <a:solidFill>
                <a:srgbClr val="283E69"/>
              </a:solidFill>
              <a:latin typeface="Segoe UI" panose="020B0502040204020203" pitchFamily="34" charset="0"/>
              <a:ea typeface="Calibri Light" charset="0"/>
              <a:cs typeface="Segoe UI" panose="020B0502040204020203" pitchFamily="34" charset="0"/>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CD98C"/>
        </a:solidFill>
        <a:effectLst/>
      </p:bgPr>
    </p:bg>
    <p:spTree>
      <p:nvGrpSpPr>
        <p:cNvPr id="1" name="Shape 558"/>
        <p:cNvGrpSpPr/>
        <p:nvPr/>
      </p:nvGrpSpPr>
      <p:grpSpPr>
        <a:xfrm>
          <a:off x="0" y="0"/>
          <a:ext cx="0" cy="0"/>
          <a:chOff x="0" y="0"/>
          <a:chExt cx="0" cy="0"/>
        </a:xfrm>
      </p:grpSpPr>
      <p:sp>
        <p:nvSpPr>
          <p:cNvPr id="559" name="Google Shape;559;p3"/>
          <p:cNvSpPr txBox="1">
            <a:spLocks noGrp="1"/>
          </p:cNvSpPr>
          <p:nvPr>
            <p:ph type="title"/>
          </p:nvPr>
        </p:nvSpPr>
        <p:spPr>
          <a:xfrm>
            <a:off x="112541" y="48811"/>
            <a:ext cx="7244862" cy="72008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rgbClr val="1B294E"/>
              </a:buClr>
              <a:buSzPts val="3600"/>
              <a:buFont typeface="Corben"/>
              <a:buNone/>
            </a:pPr>
            <a:r>
              <a:rPr lang="en-US" dirty="0">
                <a:solidFill>
                  <a:srgbClr val="FFC000"/>
                </a:solidFill>
                <a:latin typeface="Corben"/>
                <a:ea typeface="Corben"/>
                <a:cs typeface="Corben"/>
                <a:sym typeface="Corben"/>
              </a:rPr>
              <a:t>Who is this course for</a:t>
            </a:r>
            <a:endParaRPr dirty="0">
              <a:solidFill>
                <a:srgbClr val="FFC000"/>
              </a:solidFill>
            </a:endParaRPr>
          </a:p>
        </p:txBody>
      </p:sp>
      <p:pic>
        <p:nvPicPr>
          <p:cNvPr id="563" name="Google Shape;563;p3" descr="A person standing in a field&#10;&#10;Description automatically generated with low confidence"/>
          <p:cNvPicPr preferRelativeResize="0"/>
          <p:nvPr/>
        </p:nvPicPr>
        <p:blipFill rotWithShape="1">
          <a:blip r:embed="rId3">
            <a:alphaModFix/>
          </a:blip>
          <a:srcRect l="28636" t="17313" r="28636" b="20279"/>
          <a:stretch/>
        </p:blipFill>
        <p:spPr>
          <a:xfrm>
            <a:off x="1053852" y="1425551"/>
            <a:ext cx="1846661" cy="1846658"/>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4" name="Google Shape;564;p3" descr="A person wearing glasses&#10;&#10;Description automatically generated with medium confidence"/>
          <p:cNvPicPr preferRelativeResize="0"/>
          <p:nvPr/>
        </p:nvPicPr>
        <p:blipFill rotWithShape="1">
          <a:blip r:embed="rId4">
            <a:alphaModFix/>
          </a:blip>
          <a:srcRect l="27338" t="16047" r="27339" b="16046"/>
          <a:stretch/>
        </p:blipFill>
        <p:spPr>
          <a:xfrm>
            <a:off x="9983784" y="1425551"/>
            <a:ext cx="1846661" cy="1846659"/>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5" name="Google Shape;565;p3" descr="A picture containing text, person&#10;&#10;Description automatically generated"/>
          <p:cNvPicPr preferRelativeResize="0"/>
          <p:nvPr/>
        </p:nvPicPr>
        <p:blipFill rotWithShape="1">
          <a:blip r:embed="rId5">
            <a:alphaModFix/>
          </a:blip>
          <a:srcRect l="19184" t="14435" r="36161" b="18672"/>
          <a:stretch/>
        </p:blipFill>
        <p:spPr>
          <a:xfrm>
            <a:off x="1018867" y="4235432"/>
            <a:ext cx="1828647" cy="1828645"/>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6" name="Google Shape;566;p3" descr="A person with long hair&#10;&#10;Description automatically generated with medium confidence"/>
          <p:cNvPicPr preferRelativeResize="0"/>
          <p:nvPr/>
        </p:nvPicPr>
        <p:blipFill rotWithShape="1">
          <a:blip r:embed="rId6">
            <a:alphaModFix/>
          </a:blip>
          <a:srcRect l="30390" t="16070" r="22114" b="12684"/>
          <a:stretch/>
        </p:blipFill>
        <p:spPr>
          <a:xfrm>
            <a:off x="9809849" y="4235432"/>
            <a:ext cx="1955107" cy="1955104"/>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sp>
        <p:nvSpPr>
          <p:cNvPr id="567" name="Google Shape;567;p3"/>
          <p:cNvSpPr txBox="1"/>
          <p:nvPr/>
        </p:nvSpPr>
        <p:spPr>
          <a:xfrm>
            <a:off x="3214092" y="1582341"/>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ABAP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James- </a:t>
            </a:r>
            <a:r>
              <a:rPr lang="en-US" sz="1800" dirty="0">
                <a:solidFill>
                  <a:srgbClr val="1B294E"/>
                </a:solidFill>
                <a:latin typeface="Quattrocento Sans"/>
                <a:ea typeface="Quattrocento Sans"/>
                <a:cs typeface="Quattrocento Sans"/>
                <a:sym typeface="Quattrocento Sans"/>
              </a:rPr>
              <a:t>Embrace the change in the technology make your ABAP code run on cloud or use RAP with CDS model</a:t>
            </a:r>
            <a:endParaRPr dirty="0"/>
          </a:p>
        </p:txBody>
      </p:sp>
      <p:sp>
        <p:nvSpPr>
          <p:cNvPr id="568" name="Google Shape;568;p3"/>
          <p:cNvSpPr txBox="1"/>
          <p:nvPr/>
        </p:nvSpPr>
        <p:spPr>
          <a:xfrm>
            <a:off x="6742484" y="1582341"/>
            <a:ext cx="288032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Solution Architect</a:t>
            </a:r>
            <a:endParaRPr/>
          </a:p>
          <a:p>
            <a:pPr marL="0" marR="0" lvl="0" indent="0" algn="ctr" rtl="0">
              <a:spcBef>
                <a:spcPts val="0"/>
              </a:spcBef>
              <a:spcAft>
                <a:spcPts val="0"/>
              </a:spcAft>
              <a:buNone/>
            </a:pPr>
            <a:r>
              <a:rPr lang="en-US" sz="1800" b="1" dirty="0" err="1">
                <a:solidFill>
                  <a:srgbClr val="1B294E"/>
                </a:solidFill>
                <a:latin typeface="Quattrocento Sans"/>
                <a:ea typeface="Quattrocento Sans"/>
                <a:cs typeface="Quattrocento Sans"/>
                <a:sym typeface="Quattrocento Sans"/>
              </a:rPr>
              <a:t>Ruhaan</a:t>
            </a:r>
            <a:r>
              <a:rPr lang="en-US" sz="1800" b="1" dirty="0">
                <a:solidFill>
                  <a:srgbClr val="1B294E"/>
                </a:solidFill>
                <a:latin typeface="Quattrocento Sans"/>
                <a:ea typeface="Quattrocento Sans"/>
                <a:cs typeface="Quattrocento Sans"/>
                <a:sym typeface="Quattrocento Sans"/>
              </a:rPr>
              <a:t>-</a:t>
            </a:r>
            <a:r>
              <a:rPr lang="en-US" sz="2400" b="1" dirty="0">
                <a:solidFill>
                  <a:srgbClr val="1B294E"/>
                </a:solidFill>
                <a:latin typeface="Quattrocento Sans"/>
                <a:ea typeface="Quattrocento Sans"/>
                <a:cs typeface="Quattrocento Sans"/>
                <a:sym typeface="Quattrocento Sans"/>
              </a:rPr>
              <a:t> </a:t>
            </a:r>
            <a:r>
              <a:rPr lang="en-US" sz="1800" dirty="0">
                <a:solidFill>
                  <a:srgbClr val="1B294E"/>
                </a:solidFill>
                <a:latin typeface="Quattrocento Sans"/>
                <a:ea typeface="Quattrocento Sans"/>
                <a:cs typeface="Quattrocento Sans"/>
                <a:sym typeface="Quattrocento Sans"/>
              </a:rPr>
              <a:t>Extend S/4 HANA in cloud with ABAP skillset and build new innovative Fiori Element Applications using RAP</a:t>
            </a:r>
            <a:endParaRPr sz="2400" dirty="0">
              <a:solidFill>
                <a:srgbClr val="1B294E"/>
              </a:solidFill>
              <a:latin typeface="Quattrocento Sans"/>
              <a:ea typeface="Quattrocento Sans"/>
              <a:cs typeface="Quattrocento Sans"/>
              <a:sym typeface="Quattrocento Sans"/>
            </a:endParaRPr>
          </a:p>
        </p:txBody>
      </p:sp>
      <p:sp>
        <p:nvSpPr>
          <p:cNvPr id="569" name="Google Shape;569;p3"/>
          <p:cNvSpPr txBox="1"/>
          <p:nvPr/>
        </p:nvSpPr>
        <p:spPr>
          <a:xfrm>
            <a:off x="3222515" y="4494417"/>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Scrum Lead</a:t>
            </a:r>
            <a:endParaRPr/>
          </a:p>
          <a:p>
            <a:pPr marL="0" marR="0" lvl="0" indent="0" algn="ctr" rtl="0">
              <a:spcBef>
                <a:spcPts val="0"/>
              </a:spcBef>
              <a:spcAft>
                <a:spcPts val="0"/>
              </a:spcAft>
              <a:buNone/>
            </a:pPr>
            <a:r>
              <a:rPr lang="en-US" sz="1800" b="1">
                <a:solidFill>
                  <a:srgbClr val="1B294E"/>
                </a:solidFill>
                <a:latin typeface="Quattrocento Sans"/>
                <a:ea typeface="Quattrocento Sans"/>
                <a:cs typeface="Quattrocento Sans"/>
                <a:sym typeface="Quattrocento Sans"/>
              </a:rPr>
              <a:t>Emayaa – </a:t>
            </a:r>
            <a:r>
              <a:rPr lang="en-US" sz="1800">
                <a:solidFill>
                  <a:srgbClr val="1B294E"/>
                </a:solidFill>
                <a:latin typeface="Quattrocento Sans"/>
                <a:ea typeface="Quattrocento Sans"/>
                <a:cs typeface="Quattrocento Sans"/>
                <a:sym typeface="Quattrocento Sans"/>
              </a:rPr>
              <a:t>Understand how BTP helps customers to help adaption with ABAP with BTP ABAP Enviornment</a:t>
            </a:r>
            <a:endParaRPr sz="1800">
              <a:solidFill>
                <a:srgbClr val="1B294E"/>
              </a:solidFill>
              <a:latin typeface="Quattrocento Sans"/>
              <a:ea typeface="Quattrocento Sans"/>
              <a:cs typeface="Quattrocento Sans"/>
              <a:sym typeface="Quattrocento Sans"/>
            </a:endParaRPr>
          </a:p>
        </p:txBody>
      </p:sp>
      <p:sp>
        <p:nvSpPr>
          <p:cNvPr id="570" name="Google Shape;570;p3"/>
          <p:cNvSpPr txBox="1"/>
          <p:nvPr/>
        </p:nvSpPr>
        <p:spPr>
          <a:xfrm>
            <a:off x="6618413" y="4428154"/>
            <a:ext cx="3052352"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Any SAP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Ronny – </a:t>
            </a:r>
            <a:r>
              <a:rPr lang="en-US" sz="1800" dirty="0">
                <a:solidFill>
                  <a:srgbClr val="1B294E"/>
                </a:solidFill>
                <a:latin typeface="Quattrocento Sans"/>
                <a:ea typeface="Quattrocento Sans"/>
                <a:cs typeface="Quattrocento Sans"/>
                <a:sym typeface="Quattrocento Sans"/>
              </a:rPr>
              <a:t>understand embedded steampunk for SAP S/4HANA for new programming paradigm</a:t>
            </a:r>
            <a:endParaRPr dirty="0"/>
          </a:p>
        </p:txBody>
      </p: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59"/>
                                        </p:tgtEl>
                                        <p:attrNameLst>
                                          <p:attrName>style.visibility</p:attrName>
                                        </p:attrNameLst>
                                      </p:cBhvr>
                                      <p:to>
                                        <p:strVal val="visible"/>
                                      </p:to>
                                    </p:set>
                                    <p:animEffect transition="in" filter="barn(inVertical)">
                                      <p:cBhvr>
                                        <p:cTn id="7" dur="500"/>
                                        <p:tgtEl>
                                          <p:spTgt spid="55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barn(inVertical)">
                                      <p:cBhvr>
                                        <p:cTn id="12" dur="500"/>
                                        <p:tgtEl>
                                          <p:spTgt spid="567"/>
                                        </p:tgtEl>
                                      </p:cBhvr>
                                    </p:animEffect>
                                  </p:childTnLst>
                                </p:cTn>
                              </p:par>
                              <p:par>
                                <p:cTn id="13" presetID="16" presetClass="entr" presetSubtype="21" fill="hold" nodeType="withEffect">
                                  <p:stCondLst>
                                    <p:cond delay="0"/>
                                  </p:stCondLst>
                                  <p:childTnLst>
                                    <p:set>
                                      <p:cBhvr>
                                        <p:cTn id="14" dur="1" fill="hold">
                                          <p:stCondLst>
                                            <p:cond delay="0"/>
                                          </p:stCondLst>
                                        </p:cTn>
                                        <p:tgtEl>
                                          <p:spTgt spid="563"/>
                                        </p:tgtEl>
                                        <p:attrNameLst>
                                          <p:attrName>style.visibility</p:attrName>
                                        </p:attrNameLst>
                                      </p:cBhvr>
                                      <p:to>
                                        <p:strVal val="visible"/>
                                      </p:to>
                                    </p:set>
                                    <p:animEffect transition="in" filter="barn(inVertical)">
                                      <p:cBhvr>
                                        <p:cTn id="15" dur="500"/>
                                        <p:tgtEl>
                                          <p:spTgt spid="56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68"/>
                                        </p:tgtEl>
                                        <p:attrNameLst>
                                          <p:attrName>style.visibility</p:attrName>
                                        </p:attrNameLst>
                                      </p:cBhvr>
                                      <p:to>
                                        <p:strVal val="visible"/>
                                      </p:to>
                                    </p:set>
                                    <p:animEffect transition="in" filter="barn(inVertical)">
                                      <p:cBhvr>
                                        <p:cTn id="20" dur="500"/>
                                        <p:tgtEl>
                                          <p:spTgt spid="568"/>
                                        </p:tgtEl>
                                      </p:cBhvr>
                                    </p:animEffect>
                                  </p:childTnLst>
                                </p:cTn>
                              </p:par>
                              <p:par>
                                <p:cTn id="21" presetID="16" presetClass="entr" presetSubtype="21" fill="hold" nodeType="withEffect">
                                  <p:stCondLst>
                                    <p:cond delay="0"/>
                                  </p:stCondLst>
                                  <p:childTnLst>
                                    <p:set>
                                      <p:cBhvr>
                                        <p:cTn id="22" dur="1" fill="hold">
                                          <p:stCondLst>
                                            <p:cond delay="0"/>
                                          </p:stCondLst>
                                        </p:cTn>
                                        <p:tgtEl>
                                          <p:spTgt spid="564"/>
                                        </p:tgtEl>
                                        <p:attrNameLst>
                                          <p:attrName>style.visibility</p:attrName>
                                        </p:attrNameLst>
                                      </p:cBhvr>
                                      <p:to>
                                        <p:strVal val="visible"/>
                                      </p:to>
                                    </p:set>
                                    <p:animEffect transition="in" filter="barn(inVertical)">
                                      <p:cBhvr>
                                        <p:cTn id="23" dur="500"/>
                                        <p:tgtEl>
                                          <p:spTgt spid="56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65"/>
                                        </p:tgtEl>
                                        <p:attrNameLst>
                                          <p:attrName>style.visibility</p:attrName>
                                        </p:attrNameLst>
                                      </p:cBhvr>
                                      <p:to>
                                        <p:strVal val="visible"/>
                                      </p:to>
                                    </p:set>
                                    <p:animEffect transition="in" filter="barn(inVertical)">
                                      <p:cBhvr>
                                        <p:cTn id="28" dur="500"/>
                                        <p:tgtEl>
                                          <p:spTgt spid="56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69"/>
                                        </p:tgtEl>
                                        <p:attrNameLst>
                                          <p:attrName>style.visibility</p:attrName>
                                        </p:attrNameLst>
                                      </p:cBhvr>
                                      <p:to>
                                        <p:strVal val="visible"/>
                                      </p:to>
                                    </p:set>
                                    <p:animEffect transition="in" filter="barn(inVertical)">
                                      <p:cBhvr>
                                        <p:cTn id="31" dur="500"/>
                                        <p:tgtEl>
                                          <p:spTgt spid="56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70"/>
                                        </p:tgtEl>
                                        <p:attrNameLst>
                                          <p:attrName>style.visibility</p:attrName>
                                        </p:attrNameLst>
                                      </p:cBhvr>
                                      <p:to>
                                        <p:strVal val="visible"/>
                                      </p:to>
                                    </p:set>
                                    <p:animEffect transition="in" filter="barn(inVertical)">
                                      <p:cBhvr>
                                        <p:cTn id="36" dur="500"/>
                                        <p:tgtEl>
                                          <p:spTgt spid="570"/>
                                        </p:tgtEl>
                                      </p:cBhvr>
                                    </p:animEffect>
                                  </p:childTnLst>
                                </p:cTn>
                              </p:par>
                              <p:par>
                                <p:cTn id="37" presetID="16" presetClass="entr" presetSubtype="21" fill="hold" nodeType="withEffect">
                                  <p:stCondLst>
                                    <p:cond delay="0"/>
                                  </p:stCondLst>
                                  <p:childTnLst>
                                    <p:set>
                                      <p:cBhvr>
                                        <p:cTn id="38" dur="1" fill="hold">
                                          <p:stCondLst>
                                            <p:cond delay="0"/>
                                          </p:stCondLst>
                                        </p:cTn>
                                        <p:tgtEl>
                                          <p:spTgt spid="566"/>
                                        </p:tgtEl>
                                        <p:attrNameLst>
                                          <p:attrName>style.visibility</p:attrName>
                                        </p:attrNameLst>
                                      </p:cBhvr>
                                      <p:to>
                                        <p:strVal val="visible"/>
                                      </p:to>
                                    </p:set>
                                    <p:animEffect transition="in" filter="barn(inVertical)">
                                      <p:cBhvr>
                                        <p:cTn id="39" dur="5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p:bldP spid="567" grpId="0"/>
      <p:bldP spid="568" grpId="0"/>
      <p:bldP spid="569" grpId="0"/>
      <p:bldP spid="5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
          <p:cNvSpPr/>
          <p:nvPr/>
        </p:nvSpPr>
        <p:spPr>
          <a:xfrm>
            <a:off x="8658535"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7" name="Google Shape;577;p4"/>
          <p:cNvSpPr/>
          <p:nvPr/>
        </p:nvSpPr>
        <p:spPr>
          <a:xfrm>
            <a:off x="5797272"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8" name="Google Shape;578;p4"/>
          <p:cNvSpPr/>
          <p:nvPr/>
        </p:nvSpPr>
        <p:spPr>
          <a:xfrm>
            <a:off x="2755299"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9" name="Google Shape;579;p4"/>
          <p:cNvSpPr/>
          <p:nvPr/>
        </p:nvSpPr>
        <p:spPr>
          <a:xfrm>
            <a:off x="-77756"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0" name="Google Shape;580;p4"/>
          <p:cNvSpPr/>
          <p:nvPr/>
        </p:nvSpPr>
        <p:spPr>
          <a:xfrm>
            <a:off x="6369791" y="3519039"/>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1" name="Google Shape;581;p4"/>
          <p:cNvSpPr/>
          <p:nvPr/>
        </p:nvSpPr>
        <p:spPr>
          <a:xfrm>
            <a:off x="608637" y="3547062"/>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2" name="Google Shape;582;p4"/>
          <p:cNvSpPr/>
          <p:nvPr/>
        </p:nvSpPr>
        <p:spPr>
          <a:xfrm>
            <a:off x="0" y="3161586"/>
            <a:ext cx="12188825" cy="38547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3" name="Google Shape;583;p4"/>
          <p:cNvSpPr/>
          <p:nvPr/>
        </p:nvSpPr>
        <p:spPr>
          <a:xfrm>
            <a:off x="7028729"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4" name="Google Shape;584;p4"/>
          <p:cNvSpPr/>
          <p:nvPr/>
        </p:nvSpPr>
        <p:spPr>
          <a:xfrm>
            <a:off x="6426329"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5" name="Google Shape;585;p4"/>
          <p:cNvSpPr txBox="1"/>
          <p:nvPr/>
        </p:nvSpPr>
        <p:spPr>
          <a:xfrm>
            <a:off x="6394048" y="1466844"/>
            <a:ext cx="2251909"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lt1"/>
                </a:solidFill>
                <a:latin typeface="Gill Sans"/>
                <a:ea typeface="Gill Sans"/>
                <a:cs typeface="Gill Sans"/>
                <a:sym typeface="Gill Sans"/>
              </a:rPr>
              <a:t>Managed RAP Implementation and EML language for ABAP</a:t>
            </a:r>
            <a:endParaRPr sz="1600" b="1" dirty="0">
              <a:solidFill>
                <a:schemeClr val="lt1"/>
              </a:solidFill>
              <a:latin typeface="Gill Sans"/>
              <a:ea typeface="Gill Sans"/>
              <a:cs typeface="Gill Sans"/>
              <a:sym typeface="Gill Sans"/>
            </a:endParaRPr>
          </a:p>
        </p:txBody>
      </p:sp>
      <p:sp>
        <p:nvSpPr>
          <p:cNvPr id="586" name="Google Shape;586;p4"/>
          <p:cNvSpPr/>
          <p:nvPr/>
        </p:nvSpPr>
        <p:spPr>
          <a:xfrm rot="8090038" flipH="1">
            <a:off x="7079823"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87" name="Google Shape;587;p4"/>
          <p:cNvSpPr txBox="1">
            <a:spLocks noGrp="1"/>
          </p:cNvSpPr>
          <p:nvPr>
            <p:ph type="title"/>
          </p:nvPr>
        </p:nvSpPr>
        <p:spPr>
          <a:xfrm>
            <a:off x="444224" y="146584"/>
            <a:ext cx="10491783" cy="711081"/>
          </a:xfrm>
          <a:prstGeom prst="rect">
            <a:avLst/>
          </a:prstGeom>
          <a:noFill/>
          <a:ln>
            <a:noFill/>
          </a:ln>
        </p:spPr>
        <p:txBody>
          <a:bodyPr spcFirstLastPara="1" wrap="square" lIns="0" tIns="60925" rIns="0" bIns="60925" anchor="t" anchorCtr="0">
            <a:noAutofit/>
          </a:bodyPr>
          <a:lstStyle/>
          <a:p>
            <a:pPr marL="0" lvl="0" indent="0" algn="l" rtl="0">
              <a:spcBef>
                <a:spcPts val="0"/>
              </a:spcBef>
              <a:spcAft>
                <a:spcPts val="0"/>
              </a:spcAft>
              <a:buClr>
                <a:schemeClr val="accent1"/>
              </a:buClr>
              <a:buSzPts val="3600"/>
              <a:buFont typeface="Corben"/>
              <a:buNone/>
            </a:pPr>
            <a:r>
              <a:rPr lang="en-US" dirty="0">
                <a:solidFill>
                  <a:srgbClr val="FFC000"/>
                </a:solidFill>
                <a:latin typeface="Corben"/>
                <a:ea typeface="Corben"/>
                <a:cs typeface="Corben"/>
                <a:sym typeface="Corben"/>
              </a:rPr>
              <a:t>Course Outlook – 40 Hours</a:t>
            </a:r>
            <a:endParaRPr dirty="0">
              <a:solidFill>
                <a:srgbClr val="FFC000"/>
              </a:solidFill>
            </a:endParaRPr>
          </a:p>
        </p:txBody>
      </p:sp>
      <p:grpSp>
        <p:nvGrpSpPr>
          <p:cNvPr id="588" name="Google Shape;588;p4"/>
          <p:cNvGrpSpPr/>
          <p:nvPr/>
        </p:nvGrpSpPr>
        <p:grpSpPr>
          <a:xfrm>
            <a:off x="2843798" y="2846872"/>
            <a:ext cx="620814" cy="620814"/>
            <a:chOff x="2892364" y="2878815"/>
            <a:chExt cx="385476" cy="385476"/>
          </a:xfrm>
        </p:grpSpPr>
        <p:sp>
          <p:nvSpPr>
            <p:cNvPr id="589" name="Google Shape;589;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590" name="Google Shape;590;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591" name="Google Shape;591;p4"/>
          <p:cNvSpPr txBox="1"/>
          <p:nvPr/>
        </p:nvSpPr>
        <p:spPr>
          <a:xfrm>
            <a:off x="736637" y="4002834"/>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Understanding SAP BTP and ABAP Environment with different Development tools and options RAP and CAP</a:t>
            </a:r>
            <a:endParaRPr sz="2000" dirty="0">
              <a:solidFill>
                <a:srgbClr val="322A27"/>
              </a:solidFill>
              <a:latin typeface="Gill Sans"/>
              <a:ea typeface="Gill Sans"/>
              <a:cs typeface="Gill Sans"/>
              <a:sym typeface="Gill Sans"/>
            </a:endParaRPr>
          </a:p>
        </p:txBody>
      </p:sp>
      <p:sp>
        <p:nvSpPr>
          <p:cNvPr id="592" name="Google Shape;592;p4"/>
          <p:cNvSpPr txBox="1"/>
          <p:nvPr/>
        </p:nvSpPr>
        <p:spPr>
          <a:xfrm>
            <a:off x="3569487" y="3989849"/>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 CDS entities and un-managed RAP implementation in ABAP Environment on BTP</a:t>
            </a:r>
            <a:endParaRPr sz="2000" dirty="0">
              <a:solidFill>
                <a:srgbClr val="322A27"/>
              </a:solidFill>
              <a:latin typeface="Quattrocento Sans"/>
              <a:ea typeface="Quattrocento Sans"/>
              <a:cs typeface="Quattrocento Sans"/>
              <a:sym typeface="Quattrocento Sans"/>
            </a:endParaRPr>
          </a:p>
        </p:txBody>
      </p:sp>
      <p:sp>
        <p:nvSpPr>
          <p:cNvPr id="593" name="Google Shape;593;p4"/>
          <p:cNvSpPr txBox="1"/>
          <p:nvPr/>
        </p:nvSpPr>
        <p:spPr>
          <a:xfrm>
            <a:off x="6530824" y="4002834"/>
            <a:ext cx="2173035" cy="21390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322A27"/>
                </a:solidFill>
                <a:latin typeface="Gill Sans"/>
                <a:ea typeface="Gill Sans"/>
                <a:cs typeface="Gill Sans"/>
                <a:sym typeface="Gill Sans"/>
              </a:rPr>
              <a:t>Use EML language with Managed RAP implementation for fully Ready RAP Applications </a:t>
            </a:r>
            <a:r>
              <a:rPr lang="en-US" sz="1100">
                <a:solidFill>
                  <a:srgbClr val="322A27"/>
                </a:solidFill>
                <a:latin typeface="Gill Sans"/>
                <a:ea typeface="Gill Sans"/>
                <a:cs typeface="Gill Sans"/>
                <a:sym typeface="Gill Sans"/>
              </a:rPr>
              <a:t>(actions, determinations, side effects, behaviors, validations, numbering, authorizations, Fiori elements)</a:t>
            </a:r>
            <a:endParaRPr sz="2000">
              <a:solidFill>
                <a:srgbClr val="322A27"/>
              </a:solidFill>
              <a:latin typeface="Gill Sans"/>
              <a:ea typeface="Gill Sans"/>
              <a:cs typeface="Gill Sans"/>
              <a:sym typeface="Gill Sans"/>
            </a:endParaRPr>
          </a:p>
        </p:txBody>
      </p:sp>
      <p:sp>
        <p:nvSpPr>
          <p:cNvPr id="594" name="Google Shape;594;p4"/>
          <p:cNvSpPr txBox="1"/>
          <p:nvPr/>
        </p:nvSpPr>
        <p:spPr>
          <a:xfrm>
            <a:off x="9203121" y="3989849"/>
            <a:ext cx="2377067"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Side-by-side extension scenarios</a:t>
            </a:r>
            <a:endParaRPr dirty="0"/>
          </a:p>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&amp; Embedded Steampunk for S/4HANA</a:t>
            </a:r>
            <a:endParaRPr sz="2000" dirty="0">
              <a:solidFill>
                <a:srgbClr val="322A27"/>
              </a:solidFill>
              <a:latin typeface="Gill Sans"/>
              <a:ea typeface="Gill Sans"/>
              <a:cs typeface="Gill Sans"/>
              <a:sym typeface="Gill Sans"/>
            </a:endParaRPr>
          </a:p>
        </p:txBody>
      </p:sp>
      <p:sp>
        <p:nvSpPr>
          <p:cNvPr id="595" name="Google Shape;595;p4"/>
          <p:cNvSpPr/>
          <p:nvPr/>
        </p:nvSpPr>
        <p:spPr>
          <a:xfrm>
            <a:off x="1211841"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6" name="Google Shape;596;p4"/>
          <p:cNvSpPr/>
          <p:nvPr/>
        </p:nvSpPr>
        <p:spPr>
          <a:xfrm>
            <a:off x="609441"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7" name="Google Shape;597;p4"/>
          <p:cNvSpPr txBox="1"/>
          <p:nvPr/>
        </p:nvSpPr>
        <p:spPr>
          <a:xfrm>
            <a:off x="608637" y="1327074"/>
            <a:ext cx="2134819"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lt1"/>
                </a:solidFill>
                <a:latin typeface="Gill Sans"/>
                <a:ea typeface="Gill Sans"/>
                <a:cs typeface="Gill Sans"/>
                <a:sym typeface="Gill Sans"/>
              </a:rPr>
              <a:t>SAP BTP ABAP Environment</a:t>
            </a:r>
            <a:endParaRPr sz="2400" b="1" dirty="0">
              <a:solidFill>
                <a:schemeClr val="lt1"/>
              </a:solidFill>
              <a:latin typeface="Gill Sans"/>
              <a:ea typeface="Gill Sans"/>
              <a:cs typeface="Gill Sans"/>
              <a:sym typeface="Gill Sans"/>
            </a:endParaRPr>
          </a:p>
        </p:txBody>
      </p:sp>
      <p:sp>
        <p:nvSpPr>
          <p:cNvPr id="598" name="Google Shape;598;p4"/>
          <p:cNvSpPr/>
          <p:nvPr/>
        </p:nvSpPr>
        <p:spPr>
          <a:xfrm rot="8090038" flipH="1">
            <a:off x="1262935"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99" name="Google Shape;599;p4"/>
          <p:cNvSpPr/>
          <p:nvPr/>
        </p:nvSpPr>
        <p:spPr>
          <a:xfrm>
            <a:off x="4120285"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0" name="Google Shape;600;p4"/>
          <p:cNvSpPr/>
          <p:nvPr/>
        </p:nvSpPr>
        <p:spPr>
          <a:xfrm>
            <a:off x="3517885"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1" name="Google Shape;601;p4"/>
          <p:cNvSpPr txBox="1"/>
          <p:nvPr/>
        </p:nvSpPr>
        <p:spPr>
          <a:xfrm>
            <a:off x="3594050" y="1489788"/>
            <a:ext cx="201989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CDS Entities &amp;</a:t>
            </a:r>
            <a:endParaRPr dirty="0"/>
          </a:p>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Unmanaged RAP Implementation</a:t>
            </a:r>
            <a:endParaRPr sz="1800" b="1" dirty="0">
              <a:solidFill>
                <a:schemeClr val="lt1"/>
              </a:solidFill>
              <a:latin typeface="Gill Sans"/>
              <a:ea typeface="Gill Sans"/>
              <a:cs typeface="Gill Sans"/>
              <a:sym typeface="Gill Sans"/>
            </a:endParaRPr>
          </a:p>
        </p:txBody>
      </p:sp>
      <p:sp>
        <p:nvSpPr>
          <p:cNvPr id="602" name="Google Shape;602;p4"/>
          <p:cNvSpPr/>
          <p:nvPr/>
        </p:nvSpPr>
        <p:spPr>
          <a:xfrm rot="8090038" flipH="1">
            <a:off x="4171379"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nvGrpSpPr>
          <p:cNvPr id="603" name="Google Shape;603;p4"/>
          <p:cNvGrpSpPr/>
          <p:nvPr/>
        </p:nvGrpSpPr>
        <p:grpSpPr>
          <a:xfrm>
            <a:off x="5750339" y="2846872"/>
            <a:ext cx="620814" cy="620814"/>
            <a:chOff x="2892364" y="2878815"/>
            <a:chExt cx="385476" cy="385476"/>
          </a:xfrm>
        </p:grpSpPr>
        <p:sp>
          <p:nvSpPr>
            <p:cNvPr id="604" name="Google Shape;604;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05" name="Google Shape;605;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grpSp>
        <p:nvGrpSpPr>
          <p:cNvPr id="606" name="Google Shape;606;p4"/>
          <p:cNvGrpSpPr/>
          <p:nvPr/>
        </p:nvGrpSpPr>
        <p:grpSpPr>
          <a:xfrm>
            <a:off x="9393617" y="1176900"/>
            <a:ext cx="2172231" cy="2407496"/>
            <a:chOff x="4262167" y="1124744"/>
            <a:chExt cx="2172231" cy="2407496"/>
          </a:xfrm>
        </p:grpSpPr>
        <p:sp>
          <p:nvSpPr>
            <p:cNvPr id="607" name="Google Shape;607;p4"/>
            <p:cNvSpPr/>
            <p:nvPr/>
          </p:nvSpPr>
          <p:spPr>
            <a:xfrm>
              <a:off x="4864567" y="3095467"/>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8" name="Google Shape;608;p4"/>
            <p:cNvSpPr/>
            <p:nvPr/>
          </p:nvSpPr>
          <p:spPr>
            <a:xfrm>
              <a:off x="4262167" y="1124744"/>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9" name="Google Shape;609;p4"/>
            <p:cNvSpPr txBox="1"/>
            <p:nvPr/>
          </p:nvSpPr>
          <p:spPr>
            <a:xfrm>
              <a:off x="4514549" y="1265563"/>
              <a:ext cx="1728192"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Embedded Steampunk and Extensibility</a:t>
              </a:r>
              <a:endParaRPr dirty="0"/>
            </a:p>
          </p:txBody>
        </p:sp>
        <p:sp>
          <p:nvSpPr>
            <p:cNvPr id="610" name="Google Shape;610;p4"/>
            <p:cNvSpPr/>
            <p:nvPr/>
          </p:nvSpPr>
          <p:spPr>
            <a:xfrm rot="8090038" flipH="1">
              <a:off x="4915661" y="2635203"/>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grpSp>
        <p:nvGrpSpPr>
          <p:cNvPr id="611" name="Google Shape;611;p4"/>
          <p:cNvGrpSpPr/>
          <p:nvPr/>
        </p:nvGrpSpPr>
        <p:grpSpPr>
          <a:xfrm>
            <a:off x="8635461" y="2846872"/>
            <a:ext cx="620814" cy="620814"/>
            <a:chOff x="2892364" y="2878815"/>
            <a:chExt cx="385476" cy="385476"/>
          </a:xfrm>
        </p:grpSpPr>
        <p:sp>
          <p:nvSpPr>
            <p:cNvPr id="612" name="Google Shape;612;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13" name="Google Shape;613;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614" name="Google Shape;614;p4"/>
          <p:cNvSpPr/>
          <p:nvPr/>
        </p:nvSpPr>
        <p:spPr>
          <a:xfrm>
            <a:off x="821812"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5" name="Google Shape;615;p4"/>
          <p:cNvSpPr/>
          <p:nvPr/>
        </p:nvSpPr>
        <p:spPr>
          <a:xfrm>
            <a:off x="3583616"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6" name="Google Shape;616;p4"/>
          <p:cNvSpPr/>
          <p:nvPr/>
        </p:nvSpPr>
        <p:spPr>
          <a:xfrm>
            <a:off x="6632969"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7" name="Google Shape;617;p4"/>
          <p:cNvSpPr/>
          <p:nvPr/>
        </p:nvSpPr>
        <p:spPr>
          <a:xfrm>
            <a:off x="9419144"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9"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barn(inVertical)">
                                      <p:cBhvr>
                                        <p:cTn id="7" dur="5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95"/>
                                        </p:tgtEl>
                                        <p:attrNameLst>
                                          <p:attrName>style.visibility</p:attrName>
                                        </p:attrNameLst>
                                      </p:cBhvr>
                                      <p:to>
                                        <p:strVal val="visible"/>
                                      </p:to>
                                    </p:set>
                                    <p:animEffect transition="in" filter="barn(inVertical)">
                                      <p:cBhvr>
                                        <p:cTn id="12" dur="500"/>
                                        <p:tgtEl>
                                          <p:spTgt spid="59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98"/>
                                        </p:tgtEl>
                                        <p:attrNameLst>
                                          <p:attrName>style.visibility</p:attrName>
                                        </p:attrNameLst>
                                      </p:cBhvr>
                                      <p:to>
                                        <p:strVal val="visible"/>
                                      </p:to>
                                    </p:set>
                                    <p:animEffect transition="in" filter="barn(inVertical)">
                                      <p:cBhvr>
                                        <p:cTn id="15" dur="500"/>
                                        <p:tgtEl>
                                          <p:spTgt spid="59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97"/>
                                        </p:tgtEl>
                                        <p:attrNameLst>
                                          <p:attrName>style.visibility</p:attrName>
                                        </p:attrNameLst>
                                      </p:cBhvr>
                                      <p:to>
                                        <p:strVal val="visible"/>
                                      </p:to>
                                    </p:set>
                                    <p:animEffect transition="in" filter="barn(inVertical)">
                                      <p:cBhvr>
                                        <p:cTn id="18" dur="500"/>
                                        <p:tgtEl>
                                          <p:spTgt spid="59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96"/>
                                        </p:tgtEl>
                                        <p:attrNameLst>
                                          <p:attrName>style.visibility</p:attrName>
                                        </p:attrNameLst>
                                      </p:cBhvr>
                                      <p:to>
                                        <p:strVal val="visible"/>
                                      </p:to>
                                    </p:set>
                                    <p:animEffect transition="in" filter="barn(inVertical)">
                                      <p:cBhvr>
                                        <p:cTn id="21" dur="500"/>
                                        <p:tgtEl>
                                          <p:spTgt spid="59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79"/>
                                        </p:tgtEl>
                                        <p:attrNameLst>
                                          <p:attrName>style.visibility</p:attrName>
                                        </p:attrNameLst>
                                      </p:cBhvr>
                                      <p:to>
                                        <p:strVal val="visible"/>
                                      </p:to>
                                    </p:set>
                                    <p:animEffect transition="in" filter="barn(inVertical)">
                                      <p:cBhvr>
                                        <p:cTn id="24" dur="500"/>
                                        <p:tgtEl>
                                          <p:spTgt spid="57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78"/>
                                        </p:tgtEl>
                                        <p:attrNameLst>
                                          <p:attrName>style.visibility</p:attrName>
                                        </p:attrNameLst>
                                      </p:cBhvr>
                                      <p:to>
                                        <p:strVal val="visible"/>
                                      </p:to>
                                    </p:set>
                                    <p:animEffect transition="in" filter="barn(inVertical)">
                                      <p:cBhvr>
                                        <p:cTn id="29" dur="500"/>
                                        <p:tgtEl>
                                          <p:spTgt spid="57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600"/>
                                        </p:tgtEl>
                                        <p:attrNameLst>
                                          <p:attrName>style.visibility</p:attrName>
                                        </p:attrNameLst>
                                      </p:cBhvr>
                                      <p:to>
                                        <p:strVal val="visible"/>
                                      </p:to>
                                    </p:set>
                                    <p:animEffect transition="in" filter="barn(inVertical)">
                                      <p:cBhvr>
                                        <p:cTn id="32" dur="500"/>
                                        <p:tgtEl>
                                          <p:spTgt spid="60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601"/>
                                        </p:tgtEl>
                                        <p:attrNameLst>
                                          <p:attrName>style.visibility</p:attrName>
                                        </p:attrNameLst>
                                      </p:cBhvr>
                                      <p:to>
                                        <p:strVal val="visible"/>
                                      </p:to>
                                    </p:set>
                                    <p:animEffect transition="in" filter="barn(inVertical)">
                                      <p:cBhvr>
                                        <p:cTn id="35" dur="500"/>
                                        <p:tgtEl>
                                          <p:spTgt spid="60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602"/>
                                        </p:tgtEl>
                                        <p:attrNameLst>
                                          <p:attrName>style.visibility</p:attrName>
                                        </p:attrNameLst>
                                      </p:cBhvr>
                                      <p:to>
                                        <p:strVal val="visible"/>
                                      </p:to>
                                    </p:set>
                                    <p:animEffect transition="in" filter="barn(inVertical)">
                                      <p:cBhvr>
                                        <p:cTn id="38" dur="500"/>
                                        <p:tgtEl>
                                          <p:spTgt spid="602"/>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99"/>
                                        </p:tgtEl>
                                        <p:attrNameLst>
                                          <p:attrName>style.visibility</p:attrName>
                                        </p:attrNameLst>
                                      </p:cBhvr>
                                      <p:to>
                                        <p:strVal val="visible"/>
                                      </p:to>
                                    </p:set>
                                    <p:animEffect transition="in" filter="barn(inVertical)">
                                      <p:cBhvr>
                                        <p:cTn id="41" dur="500"/>
                                        <p:tgtEl>
                                          <p:spTgt spid="59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577"/>
                                        </p:tgtEl>
                                        <p:attrNameLst>
                                          <p:attrName>style.visibility</p:attrName>
                                        </p:attrNameLst>
                                      </p:cBhvr>
                                      <p:to>
                                        <p:strVal val="visible"/>
                                      </p:to>
                                    </p:set>
                                    <p:animEffect transition="in" filter="barn(inVertical)">
                                      <p:cBhvr>
                                        <p:cTn id="46" dur="500"/>
                                        <p:tgtEl>
                                          <p:spTgt spid="57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584"/>
                                        </p:tgtEl>
                                        <p:attrNameLst>
                                          <p:attrName>style.visibility</p:attrName>
                                        </p:attrNameLst>
                                      </p:cBhvr>
                                      <p:to>
                                        <p:strVal val="visible"/>
                                      </p:to>
                                    </p:set>
                                    <p:animEffect transition="in" filter="barn(inVertical)">
                                      <p:cBhvr>
                                        <p:cTn id="49" dur="500"/>
                                        <p:tgtEl>
                                          <p:spTgt spid="58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85"/>
                                        </p:tgtEl>
                                        <p:attrNameLst>
                                          <p:attrName>style.visibility</p:attrName>
                                        </p:attrNameLst>
                                      </p:cBhvr>
                                      <p:to>
                                        <p:strVal val="visible"/>
                                      </p:to>
                                    </p:set>
                                    <p:animEffect transition="in" filter="barn(inVertical)">
                                      <p:cBhvr>
                                        <p:cTn id="52" dur="500"/>
                                        <p:tgtEl>
                                          <p:spTgt spid="585"/>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86"/>
                                        </p:tgtEl>
                                        <p:attrNameLst>
                                          <p:attrName>style.visibility</p:attrName>
                                        </p:attrNameLst>
                                      </p:cBhvr>
                                      <p:to>
                                        <p:strVal val="visible"/>
                                      </p:to>
                                    </p:set>
                                    <p:animEffect transition="in" filter="barn(inVertical)">
                                      <p:cBhvr>
                                        <p:cTn id="55" dur="500"/>
                                        <p:tgtEl>
                                          <p:spTgt spid="58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83"/>
                                        </p:tgtEl>
                                        <p:attrNameLst>
                                          <p:attrName>style.visibility</p:attrName>
                                        </p:attrNameLst>
                                      </p:cBhvr>
                                      <p:to>
                                        <p:strVal val="visible"/>
                                      </p:to>
                                    </p:set>
                                    <p:animEffect transition="in" filter="barn(inVertical)">
                                      <p:cBhvr>
                                        <p:cTn id="58" dur="500"/>
                                        <p:tgtEl>
                                          <p:spTgt spid="583"/>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606"/>
                                        </p:tgtEl>
                                        <p:attrNameLst>
                                          <p:attrName>style.visibility</p:attrName>
                                        </p:attrNameLst>
                                      </p:cBhvr>
                                      <p:to>
                                        <p:strVal val="visible"/>
                                      </p:to>
                                    </p:set>
                                    <p:animEffect transition="in" filter="barn(inVertical)">
                                      <p:cBhvr>
                                        <p:cTn id="63" dur="500"/>
                                        <p:tgtEl>
                                          <p:spTgt spid="606"/>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576"/>
                                        </p:tgtEl>
                                        <p:attrNameLst>
                                          <p:attrName>style.visibility</p:attrName>
                                        </p:attrNameLst>
                                      </p:cBhvr>
                                      <p:to>
                                        <p:strVal val="visible"/>
                                      </p:to>
                                    </p:set>
                                    <p:animEffect transition="in" filter="barn(inVertical)">
                                      <p:cBhvr>
                                        <p:cTn id="66" dur="500"/>
                                        <p:tgtEl>
                                          <p:spTgt spid="576"/>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588"/>
                                        </p:tgtEl>
                                        <p:attrNameLst>
                                          <p:attrName>style.visibility</p:attrName>
                                        </p:attrNameLst>
                                      </p:cBhvr>
                                      <p:to>
                                        <p:strVal val="visible"/>
                                      </p:to>
                                    </p:set>
                                    <p:animEffect transition="in" filter="barn(inVertical)">
                                      <p:cBhvr>
                                        <p:cTn id="71" dur="500"/>
                                        <p:tgtEl>
                                          <p:spTgt spid="588"/>
                                        </p:tgtEl>
                                      </p:cBhvr>
                                    </p:animEffect>
                                  </p:childTnLst>
                                </p:cTn>
                              </p:par>
                              <p:par>
                                <p:cTn id="72" presetID="16" presetClass="entr" presetSubtype="21" fill="hold" nodeType="withEffect">
                                  <p:stCondLst>
                                    <p:cond delay="0"/>
                                  </p:stCondLst>
                                  <p:childTnLst>
                                    <p:set>
                                      <p:cBhvr>
                                        <p:cTn id="73" dur="1" fill="hold">
                                          <p:stCondLst>
                                            <p:cond delay="0"/>
                                          </p:stCondLst>
                                        </p:cTn>
                                        <p:tgtEl>
                                          <p:spTgt spid="603"/>
                                        </p:tgtEl>
                                        <p:attrNameLst>
                                          <p:attrName>style.visibility</p:attrName>
                                        </p:attrNameLst>
                                      </p:cBhvr>
                                      <p:to>
                                        <p:strVal val="visible"/>
                                      </p:to>
                                    </p:set>
                                    <p:animEffect transition="in" filter="barn(inVertical)">
                                      <p:cBhvr>
                                        <p:cTn id="74" dur="500"/>
                                        <p:tgtEl>
                                          <p:spTgt spid="603"/>
                                        </p:tgtEl>
                                      </p:cBhvr>
                                    </p:animEffect>
                                  </p:childTnLst>
                                </p:cTn>
                              </p:par>
                              <p:par>
                                <p:cTn id="75" presetID="16" presetClass="entr" presetSubtype="21" fill="hold" nodeType="withEffect">
                                  <p:stCondLst>
                                    <p:cond delay="0"/>
                                  </p:stCondLst>
                                  <p:childTnLst>
                                    <p:set>
                                      <p:cBhvr>
                                        <p:cTn id="76" dur="1" fill="hold">
                                          <p:stCondLst>
                                            <p:cond delay="0"/>
                                          </p:stCondLst>
                                        </p:cTn>
                                        <p:tgtEl>
                                          <p:spTgt spid="611"/>
                                        </p:tgtEl>
                                        <p:attrNameLst>
                                          <p:attrName>style.visibility</p:attrName>
                                        </p:attrNameLst>
                                      </p:cBhvr>
                                      <p:to>
                                        <p:strVal val="visible"/>
                                      </p:to>
                                    </p:set>
                                    <p:animEffect transition="in" filter="barn(inVertical)">
                                      <p:cBhvr>
                                        <p:cTn id="77" dur="500"/>
                                        <p:tgtEl>
                                          <p:spTgt spid="611"/>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82"/>
                                        </p:tgtEl>
                                        <p:attrNameLst>
                                          <p:attrName>style.visibility</p:attrName>
                                        </p:attrNameLst>
                                      </p:cBhvr>
                                      <p:to>
                                        <p:strVal val="visible"/>
                                      </p:to>
                                    </p:set>
                                    <p:animEffect transition="in" filter="barn(inVertical)">
                                      <p:cBhvr>
                                        <p:cTn id="80" dur="500"/>
                                        <p:tgtEl>
                                          <p:spTgt spid="58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591"/>
                                        </p:tgtEl>
                                        <p:attrNameLst>
                                          <p:attrName>style.visibility</p:attrName>
                                        </p:attrNameLst>
                                      </p:cBhvr>
                                      <p:to>
                                        <p:strVal val="visible"/>
                                      </p:to>
                                    </p:set>
                                    <p:animEffect transition="in" filter="barn(inVertical)">
                                      <p:cBhvr>
                                        <p:cTn id="85" dur="500"/>
                                        <p:tgtEl>
                                          <p:spTgt spid="591"/>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614"/>
                                        </p:tgtEl>
                                        <p:attrNameLst>
                                          <p:attrName>style.visibility</p:attrName>
                                        </p:attrNameLst>
                                      </p:cBhvr>
                                      <p:to>
                                        <p:strVal val="visible"/>
                                      </p:to>
                                    </p:set>
                                    <p:animEffect transition="in" filter="barn(inVertical)">
                                      <p:cBhvr>
                                        <p:cTn id="88" dur="500"/>
                                        <p:tgtEl>
                                          <p:spTgt spid="614"/>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581"/>
                                        </p:tgtEl>
                                        <p:attrNameLst>
                                          <p:attrName>style.visibility</p:attrName>
                                        </p:attrNameLst>
                                      </p:cBhvr>
                                      <p:to>
                                        <p:strVal val="visible"/>
                                      </p:to>
                                    </p:set>
                                    <p:animEffect transition="in" filter="barn(inVertical)">
                                      <p:cBhvr>
                                        <p:cTn id="91" dur="500"/>
                                        <p:tgtEl>
                                          <p:spTgt spid="581"/>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615"/>
                                        </p:tgtEl>
                                        <p:attrNameLst>
                                          <p:attrName>style.visibility</p:attrName>
                                        </p:attrNameLst>
                                      </p:cBhvr>
                                      <p:to>
                                        <p:strVal val="visible"/>
                                      </p:to>
                                    </p:set>
                                    <p:animEffect transition="in" filter="barn(inVertical)">
                                      <p:cBhvr>
                                        <p:cTn id="96" dur="500"/>
                                        <p:tgtEl>
                                          <p:spTgt spid="615"/>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592"/>
                                        </p:tgtEl>
                                        <p:attrNameLst>
                                          <p:attrName>style.visibility</p:attrName>
                                        </p:attrNameLst>
                                      </p:cBhvr>
                                      <p:to>
                                        <p:strVal val="visible"/>
                                      </p:to>
                                    </p:set>
                                    <p:animEffect transition="in" filter="barn(inVertical)">
                                      <p:cBhvr>
                                        <p:cTn id="99" dur="500"/>
                                        <p:tgtEl>
                                          <p:spTgt spid="592"/>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616"/>
                                        </p:tgtEl>
                                        <p:attrNameLst>
                                          <p:attrName>style.visibility</p:attrName>
                                        </p:attrNameLst>
                                      </p:cBhvr>
                                      <p:to>
                                        <p:strVal val="visible"/>
                                      </p:to>
                                    </p:set>
                                    <p:animEffect transition="in" filter="barn(inVertical)">
                                      <p:cBhvr>
                                        <p:cTn id="104" dur="500"/>
                                        <p:tgtEl>
                                          <p:spTgt spid="616"/>
                                        </p:tgtEl>
                                      </p:cBhvr>
                                    </p:animEffect>
                                  </p:childTnLst>
                                </p:cTn>
                              </p:par>
                              <p:par>
                                <p:cTn id="105" presetID="16" presetClass="entr" presetSubtype="21" fill="hold" grpId="0" nodeType="withEffect">
                                  <p:stCondLst>
                                    <p:cond delay="0"/>
                                  </p:stCondLst>
                                  <p:childTnLst>
                                    <p:set>
                                      <p:cBhvr>
                                        <p:cTn id="106" dur="1" fill="hold">
                                          <p:stCondLst>
                                            <p:cond delay="0"/>
                                          </p:stCondLst>
                                        </p:cTn>
                                        <p:tgtEl>
                                          <p:spTgt spid="580"/>
                                        </p:tgtEl>
                                        <p:attrNameLst>
                                          <p:attrName>style.visibility</p:attrName>
                                        </p:attrNameLst>
                                      </p:cBhvr>
                                      <p:to>
                                        <p:strVal val="visible"/>
                                      </p:to>
                                    </p:set>
                                    <p:animEffect transition="in" filter="barn(inVertical)">
                                      <p:cBhvr>
                                        <p:cTn id="107" dur="500"/>
                                        <p:tgtEl>
                                          <p:spTgt spid="580"/>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593"/>
                                        </p:tgtEl>
                                        <p:attrNameLst>
                                          <p:attrName>style.visibility</p:attrName>
                                        </p:attrNameLst>
                                      </p:cBhvr>
                                      <p:to>
                                        <p:strVal val="visible"/>
                                      </p:to>
                                    </p:set>
                                    <p:animEffect transition="in" filter="barn(inVertical)">
                                      <p:cBhvr>
                                        <p:cTn id="110" dur="500"/>
                                        <p:tgtEl>
                                          <p:spTgt spid="593"/>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617"/>
                                        </p:tgtEl>
                                        <p:attrNameLst>
                                          <p:attrName>style.visibility</p:attrName>
                                        </p:attrNameLst>
                                      </p:cBhvr>
                                      <p:to>
                                        <p:strVal val="visible"/>
                                      </p:to>
                                    </p:set>
                                    <p:animEffect transition="in" filter="barn(inVertical)">
                                      <p:cBhvr>
                                        <p:cTn id="115" dur="500"/>
                                        <p:tgtEl>
                                          <p:spTgt spid="617"/>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594"/>
                                        </p:tgtEl>
                                        <p:attrNameLst>
                                          <p:attrName>style.visibility</p:attrName>
                                        </p:attrNameLst>
                                      </p:cBhvr>
                                      <p:to>
                                        <p:strVal val="visible"/>
                                      </p:to>
                                    </p:set>
                                    <p:animEffect transition="in" filter="barn(inVertical)">
                                      <p:cBhvr>
                                        <p:cTn id="118" dur="5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p:bldP spid="586" grpId="0" animBg="1"/>
      <p:bldP spid="587" grpId="0"/>
      <p:bldP spid="591" grpId="0"/>
      <p:bldP spid="592" grpId="0"/>
      <p:bldP spid="593" grpId="0"/>
      <p:bldP spid="594" grpId="0"/>
      <p:bldP spid="595" grpId="0" animBg="1"/>
      <p:bldP spid="596" grpId="0" animBg="1"/>
      <p:bldP spid="597" grpId="0"/>
      <p:bldP spid="598" grpId="0" animBg="1"/>
      <p:bldP spid="599" grpId="0" animBg="1"/>
      <p:bldP spid="600" grpId="0" animBg="1"/>
      <p:bldP spid="601" grpId="0"/>
      <p:bldP spid="602" grpId="0" animBg="1"/>
      <p:bldP spid="614" grpId="0" animBg="1"/>
      <p:bldP spid="615" grpId="0" animBg="1"/>
      <p:bldP spid="616" grpId="0" animBg="1"/>
      <p:bldP spid="6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
          <p:cNvSpPr txBox="1">
            <a:spLocks noGrp="1"/>
          </p:cNvSpPr>
          <p:nvPr>
            <p:ph type="title"/>
          </p:nvPr>
        </p:nvSpPr>
        <p:spPr>
          <a:xfrm>
            <a:off x="406400" y="333375"/>
            <a:ext cx="8509000" cy="48895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 </a:t>
            </a:r>
            <a:r>
              <a:rPr lang="en-US" sz="2000" b="0" i="0" u="none" strike="noStrike" cap="none" dirty="0">
                <a:solidFill>
                  <a:srgbClr val="FFC000"/>
                </a:solidFill>
                <a:latin typeface="Corben"/>
                <a:ea typeface="Corben"/>
                <a:cs typeface="Corben"/>
                <a:sym typeface="Corben"/>
              </a:rPr>
              <a:t>ABAP is evolving, are you?</a:t>
            </a:r>
            <a:endParaRPr dirty="0">
              <a:solidFill>
                <a:srgbClr val="FFC000"/>
              </a:solidFill>
            </a:endParaRPr>
          </a:p>
        </p:txBody>
      </p:sp>
      <p:sp>
        <p:nvSpPr>
          <p:cNvPr id="627" name="Google Shape;627;p5"/>
          <p:cNvSpPr/>
          <p:nvPr/>
        </p:nvSpPr>
        <p:spPr>
          <a:xfrm>
            <a:off x="761601" y="1593372"/>
            <a:ext cx="2016220" cy="1080120"/>
          </a:xfrm>
          <a:prstGeom prst="rect">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ECC /</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Business Suite</a:t>
            </a:r>
            <a:endParaRPr sz="2400">
              <a:solidFill>
                <a:srgbClr val="1B294E"/>
              </a:solidFill>
              <a:latin typeface="Gill Sans"/>
              <a:ea typeface="Gill Sans"/>
              <a:cs typeface="Gill Sans"/>
              <a:sym typeface="Gill Sans"/>
            </a:endParaRPr>
          </a:p>
        </p:txBody>
      </p:sp>
      <p:sp>
        <p:nvSpPr>
          <p:cNvPr id="628" name="Google Shape;628;p5"/>
          <p:cNvSpPr/>
          <p:nvPr/>
        </p:nvSpPr>
        <p:spPr>
          <a:xfrm>
            <a:off x="577506" y="3267913"/>
            <a:ext cx="2520274" cy="125069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SAP NetWeaver 7.5x ABAP Layer</a:t>
            </a:r>
            <a:endParaRPr sz="2400">
              <a:solidFill>
                <a:srgbClr val="1B294E"/>
              </a:solidFill>
              <a:latin typeface="Gill Sans"/>
              <a:ea typeface="Gill Sans"/>
              <a:cs typeface="Gill Sans"/>
              <a:sym typeface="Gill Sans"/>
            </a:endParaRPr>
          </a:p>
        </p:txBody>
      </p:sp>
      <p:sp>
        <p:nvSpPr>
          <p:cNvPr id="629" name="Google Shape;629;p5"/>
          <p:cNvSpPr/>
          <p:nvPr/>
        </p:nvSpPr>
        <p:spPr>
          <a:xfrm>
            <a:off x="761601" y="5337212"/>
            <a:ext cx="2114291" cy="64807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Any DB/HANA</a:t>
            </a:r>
            <a:endParaRPr sz="2400">
              <a:solidFill>
                <a:srgbClr val="1B294E"/>
              </a:solidFill>
              <a:latin typeface="Gill Sans"/>
              <a:ea typeface="Gill Sans"/>
              <a:cs typeface="Gill Sans"/>
              <a:sym typeface="Gill Sans"/>
            </a:endParaRPr>
          </a:p>
        </p:txBody>
      </p:sp>
      <p:cxnSp>
        <p:nvCxnSpPr>
          <p:cNvPr id="630" name="Google Shape;630;p5"/>
          <p:cNvCxnSpPr/>
          <p:nvPr/>
        </p:nvCxnSpPr>
        <p:spPr>
          <a:xfrm>
            <a:off x="4087422" y="1405191"/>
            <a:ext cx="0" cy="4976137"/>
          </a:xfrm>
          <a:prstGeom prst="straightConnector1">
            <a:avLst/>
          </a:prstGeom>
          <a:noFill/>
          <a:ln w="19050" cap="flat" cmpd="sng">
            <a:solidFill>
              <a:srgbClr val="1B294E"/>
            </a:solidFill>
            <a:prstDash val="solid"/>
            <a:round/>
            <a:headEnd type="none" w="sm" len="sm"/>
            <a:tailEnd type="none" w="sm" len="sm"/>
          </a:ln>
        </p:spPr>
      </p:cxnSp>
      <p:sp>
        <p:nvSpPr>
          <p:cNvPr id="631" name="Google Shape;631;p5"/>
          <p:cNvSpPr/>
          <p:nvPr/>
        </p:nvSpPr>
        <p:spPr>
          <a:xfrm>
            <a:off x="3871403" y="2060848"/>
            <a:ext cx="413570" cy="432048"/>
          </a:xfrm>
          <a:prstGeom prst="rightArrow">
            <a:avLst>
              <a:gd name="adj1" fmla="val 50000"/>
              <a:gd name="adj2" fmla="val 50000"/>
            </a:avLst>
          </a:prstGeom>
          <a:solidFill>
            <a:srgbClr val="E7F1F9"/>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Quattrocento Sans"/>
              <a:ea typeface="Quattrocento Sans"/>
              <a:cs typeface="Quattrocento Sans"/>
              <a:sym typeface="Quattrocento Sans"/>
            </a:endParaRPr>
          </a:p>
        </p:txBody>
      </p:sp>
      <p:sp>
        <p:nvSpPr>
          <p:cNvPr id="632" name="Google Shape;632;p5"/>
          <p:cNvSpPr/>
          <p:nvPr/>
        </p:nvSpPr>
        <p:spPr>
          <a:xfrm>
            <a:off x="4913933" y="1405191"/>
            <a:ext cx="1774545" cy="1447468"/>
          </a:xfrm>
          <a:prstGeom prst="rect">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S/4HANA</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1909 OP</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Yearly</a:t>
            </a:r>
            <a:endParaRPr sz="2400">
              <a:solidFill>
                <a:srgbClr val="1B294E"/>
              </a:solidFill>
              <a:latin typeface="Gill Sans"/>
              <a:ea typeface="Gill Sans"/>
              <a:cs typeface="Gill Sans"/>
              <a:sym typeface="Gill Sans"/>
            </a:endParaRPr>
          </a:p>
        </p:txBody>
      </p:sp>
      <p:sp>
        <p:nvSpPr>
          <p:cNvPr id="633" name="Google Shape;633;p5"/>
          <p:cNvSpPr/>
          <p:nvPr/>
        </p:nvSpPr>
        <p:spPr>
          <a:xfrm>
            <a:off x="7312885" y="1405191"/>
            <a:ext cx="1774545" cy="1447468"/>
          </a:xfrm>
          <a:prstGeom prst="rect">
            <a:avLst/>
          </a:prstGeom>
          <a:solidFill>
            <a:srgbClr val="F2F2F2"/>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1B294E"/>
                </a:solidFill>
                <a:latin typeface="Gill Sans"/>
                <a:ea typeface="Gill Sans"/>
                <a:cs typeface="Gill Sans"/>
                <a:sym typeface="Gill Sans"/>
              </a:rPr>
              <a:t>SAP BTP Releases</a:t>
            </a:r>
            <a:endParaRPr/>
          </a:p>
          <a:p>
            <a:pPr marL="0" marR="0" lvl="0" indent="0" algn="ctr" rtl="0">
              <a:spcBef>
                <a:spcPts val="0"/>
              </a:spcBef>
              <a:spcAft>
                <a:spcPts val="0"/>
              </a:spcAft>
              <a:buNone/>
            </a:pPr>
            <a:r>
              <a:rPr lang="en-US" sz="2000">
                <a:solidFill>
                  <a:schemeClr val="dk1"/>
                </a:solidFill>
                <a:latin typeface="Gill Sans"/>
                <a:ea typeface="Gill Sans"/>
                <a:cs typeface="Gill Sans"/>
                <a:sym typeface="Gill Sans"/>
              </a:rPr>
              <a:t>Quarter</a:t>
            </a:r>
            <a:endParaRPr sz="2000">
              <a:solidFill>
                <a:schemeClr val="dk1"/>
              </a:solidFill>
              <a:latin typeface="Gill Sans"/>
              <a:ea typeface="Gill Sans"/>
              <a:cs typeface="Gill Sans"/>
              <a:sym typeface="Gill Sans"/>
            </a:endParaRPr>
          </a:p>
        </p:txBody>
      </p:sp>
      <p:sp>
        <p:nvSpPr>
          <p:cNvPr id="634" name="Google Shape;634;p5"/>
          <p:cNvSpPr/>
          <p:nvPr/>
        </p:nvSpPr>
        <p:spPr>
          <a:xfrm>
            <a:off x="4738600" y="4142571"/>
            <a:ext cx="4348830" cy="1085370"/>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ABA Layer</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RESTful Application Programming Model</a:t>
            </a:r>
            <a:endParaRPr sz="2400">
              <a:solidFill>
                <a:srgbClr val="1B294E"/>
              </a:solidFill>
              <a:latin typeface="Gill Sans"/>
              <a:ea typeface="Gill Sans"/>
              <a:cs typeface="Gill Sans"/>
              <a:sym typeface="Gill Sans"/>
            </a:endParaRPr>
          </a:p>
        </p:txBody>
      </p:sp>
      <p:sp>
        <p:nvSpPr>
          <p:cNvPr id="635" name="Google Shape;635;p5"/>
          <p:cNvSpPr/>
          <p:nvPr/>
        </p:nvSpPr>
        <p:spPr>
          <a:xfrm>
            <a:off x="4726261" y="5458314"/>
            <a:ext cx="6783192" cy="569607"/>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HANA</a:t>
            </a:r>
            <a:endParaRPr sz="2400">
              <a:solidFill>
                <a:srgbClr val="1B294E"/>
              </a:solidFill>
              <a:latin typeface="Gill Sans"/>
              <a:ea typeface="Gill Sans"/>
              <a:cs typeface="Gill Sans"/>
              <a:sym typeface="Gill Sans"/>
            </a:endParaRPr>
          </a:p>
        </p:txBody>
      </p:sp>
      <p:sp>
        <p:nvSpPr>
          <p:cNvPr id="640" name="Google Shape;640;p5"/>
          <p:cNvSpPr/>
          <p:nvPr/>
        </p:nvSpPr>
        <p:spPr>
          <a:xfrm>
            <a:off x="9620436" y="2293854"/>
            <a:ext cx="1889015" cy="1404156"/>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Custom Apps or </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Extend</a:t>
            </a:r>
            <a:endParaRPr sz="2000" dirty="0">
              <a:solidFill>
                <a:schemeClr val="bg1"/>
              </a:solidFill>
              <a:latin typeface="Gill Sans"/>
              <a:ea typeface="Gill Sans"/>
              <a:cs typeface="Gill Sans"/>
              <a:sym typeface="Gill Sans"/>
            </a:endParaRPr>
          </a:p>
        </p:txBody>
      </p:sp>
      <p:sp>
        <p:nvSpPr>
          <p:cNvPr id="641" name="Google Shape;641;p5"/>
          <p:cNvSpPr/>
          <p:nvPr/>
        </p:nvSpPr>
        <p:spPr>
          <a:xfrm>
            <a:off x="9620437" y="3812345"/>
            <a:ext cx="1889015" cy="1524867"/>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SAP Cloud Platform</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Java, Node.js</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HANA, </a:t>
            </a:r>
            <a:r>
              <a:rPr lang="en-US" sz="2000" b="1" dirty="0">
                <a:solidFill>
                  <a:schemeClr val="bg1"/>
                </a:solidFill>
                <a:latin typeface="Gill Sans"/>
                <a:ea typeface="Gill Sans"/>
                <a:cs typeface="Gill Sans"/>
                <a:sym typeface="Gill Sans"/>
              </a:rPr>
              <a:t>ABAP</a:t>
            </a:r>
            <a:endParaRPr sz="2000" dirty="0">
              <a:solidFill>
                <a:schemeClr val="bg1"/>
              </a:solidFill>
              <a:latin typeface="Gill Sans"/>
              <a:ea typeface="Gill Sans"/>
              <a:cs typeface="Gill Sans"/>
              <a:sym typeface="Gill Sans"/>
            </a:endParaRPr>
          </a:p>
        </p:txBody>
      </p:sp>
      <p:sp>
        <p:nvSpPr>
          <p:cNvPr id="1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barn(inVertical)">
                                      <p:cBhvr>
                                        <p:cTn id="7" dur="500"/>
                                        <p:tgtEl>
                                          <p:spTgt spid="6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27"/>
                                        </p:tgtEl>
                                        <p:attrNameLst>
                                          <p:attrName>style.visibility</p:attrName>
                                        </p:attrNameLst>
                                      </p:cBhvr>
                                      <p:to>
                                        <p:strVal val="visible"/>
                                      </p:to>
                                    </p:set>
                                    <p:animEffect transition="in" filter="barn(inVertical)">
                                      <p:cBhvr>
                                        <p:cTn id="12" dur="500"/>
                                        <p:tgtEl>
                                          <p:spTgt spid="62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28"/>
                                        </p:tgtEl>
                                        <p:attrNameLst>
                                          <p:attrName>style.visibility</p:attrName>
                                        </p:attrNameLst>
                                      </p:cBhvr>
                                      <p:to>
                                        <p:strVal val="visible"/>
                                      </p:to>
                                    </p:set>
                                    <p:animEffect transition="in" filter="barn(inVertical)">
                                      <p:cBhvr>
                                        <p:cTn id="15" dur="500"/>
                                        <p:tgtEl>
                                          <p:spTgt spid="62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29"/>
                                        </p:tgtEl>
                                        <p:attrNameLst>
                                          <p:attrName>style.visibility</p:attrName>
                                        </p:attrNameLst>
                                      </p:cBhvr>
                                      <p:to>
                                        <p:strVal val="visible"/>
                                      </p:to>
                                    </p:set>
                                    <p:animEffect transition="in" filter="barn(inVertical)">
                                      <p:cBhvr>
                                        <p:cTn id="18" dur="500"/>
                                        <p:tgtEl>
                                          <p:spTgt spid="629"/>
                                        </p:tgtEl>
                                      </p:cBhvr>
                                    </p:animEffect>
                                  </p:childTnLst>
                                </p:cTn>
                              </p:par>
                              <p:par>
                                <p:cTn id="19" presetID="16" presetClass="entr" presetSubtype="21" fill="hold" nodeType="withEffect">
                                  <p:stCondLst>
                                    <p:cond delay="0"/>
                                  </p:stCondLst>
                                  <p:childTnLst>
                                    <p:set>
                                      <p:cBhvr>
                                        <p:cTn id="20" dur="1" fill="hold">
                                          <p:stCondLst>
                                            <p:cond delay="0"/>
                                          </p:stCondLst>
                                        </p:cTn>
                                        <p:tgtEl>
                                          <p:spTgt spid="630"/>
                                        </p:tgtEl>
                                        <p:attrNameLst>
                                          <p:attrName>style.visibility</p:attrName>
                                        </p:attrNameLst>
                                      </p:cBhvr>
                                      <p:to>
                                        <p:strVal val="visible"/>
                                      </p:to>
                                    </p:set>
                                    <p:animEffect transition="in" filter="barn(inVertical)">
                                      <p:cBhvr>
                                        <p:cTn id="21" dur="500"/>
                                        <p:tgtEl>
                                          <p:spTgt spid="63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31"/>
                                        </p:tgtEl>
                                        <p:attrNameLst>
                                          <p:attrName>style.visibility</p:attrName>
                                        </p:attrNameLst>
                                      </p:cBhvr>
                                      <p:to>
                                        <p:strVal val="visible"/>
                                      </p:to>
                                    </p:set>
                                    <p:animEffect transition="in" filter="barn(inVertical)">
                                      <p:cBhvr>
                                        <p:cTn id="24" dur="500"/>
                                        <p:tgtEl>
                                          <p:spTgt spid="63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32"/>
                                        </p:tgtEl>
                                        <p:attrNameLst>
                                          <p:attrName>style.visibility</p:attrName>
                                        </p:attrNameLst>
                                      </p:cBhvr>
                                      <p:to>
                                        <p:strVal val="visible"/>
                                      </p:to>
                                    </p:set>
                                    <p:animEffect transition="in" filter="barn(inVertical)">
                                      <p:cBhvr>
                                        <p:cTn id="27" dur="500"/>
                                        <p:tgtEl>
                                          <p:spTgt spid="63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33"/>
                                        </p:tgtEl>
                                        <p:attrNameLst>
                                          <p:attrName>style.visibility</p:attrName>
                                        </p:attrNameLst>
                                      </p:cBhvr>
                                      <p:to>
                                        <p:strVal val="visible"/>
                                      </p:to>
                                    </p:set>
                                    <p:animEffect transition="in" filter="barn(inVertical)">
                                      <p:cBhvr>
                                        <p:cTn id="30" dur="500"/>
                                        <p:tgtEl>
                                          <p:spTgt spid="63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34"/>
                                        </p:tgtEl>
                                        <p:attrNameLst>
                                          <p:attrName>style.visibility</p:attrName>
                                        </p:attrNameLst>
                                      </p:cBhvr>
                                      <p:to>
                                        <p:strVal val="visible"/>
                                      </p:to>
                                    </p:set>
                                    <p:animEffect transition="in" filter="barn(inVertical)">
                                      <p:cBhvr>
                                        <p:cTn id="33" dur="500"/>
                                        <p:tgtEl>
                                          <p:spTgt spid="63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35"/>
                                        </p:tgtEl>
                                        <p:attrNameLst>
                                          <p:attrName>style.visibility</p:attrName>
                                        </p:attrNameLst>
                                      </p:cBhvr>
                                      <p:to>
                                        <p:strVal val="visible"/>
                                      </p:to>
                                    </p:set>
                                    <p:animEffect transition="in" filter="barn(inVertical)">
                                      <p:cBhvr>
                                        <p:cTn id="36" dur="500"/>
                                        <p:tgtEl>
                                          <p:spTgt spid="63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40"/>
                                        </p:tgtEl>
                                        <p:attrNameLst>
                                          <p:attrName>style.visibility</p:attrName>
                                        </p:attrNameLst>
                                      </p:cBhvr>
                                      <p:to>
                                        <p:strVal val="visible"/>
                                      </p:to>
                                    </p:set>
                                    <p:animEffect transition="in" filter="barn(inVertical)">
                                      <p:cBhvr>
                                        <p:cTn id="39" dur="500"/>
                                        <p:tgtEl>
                                          <p:spTgt spid="64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41"/>
                                        </p:tgtEl>
                                        <p:attrNameLst>
                                          <p:attrName>style.visibility</p:attrName>
                                        </p:attrNameLst>
                                      </p:cBhvr>
                                      <p:to>
                                        <p:strVal val="visible"/>
                                      </p:to>
                                    </p:set>
                                    <p:animEffect transition="in" filter="barn(inVertical)">
                                      <p:cBhvr>
                                        <p:cTn id="42" dur="5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0"/>
      <p:bldP spid="627" grpId="0" animBg="1"/>
      <p:bldP spid="628" grpId="0" animBg="1"/>
      <p:bldP spid="629" grpId="0" animBg="1"/>
      <p:bldP spid="631" grpId="0" animBg="1"/>
      <p:bldP spid="632" grpId="0" animBg="1"/>
      <p:bldP spid="633" grpId="0" animBg="1"/>
      <p:bldP spid="634" grpId="0" animBg="1"/>
      <p:bldP spid="635" grpId="0" animBg="1"/>
      <p:bldP spid="640" grpId="0" animBg="1"/>
      <p:bldP spid="6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
          <p:cNvSpPr/>
          <p:nvPr/>
        </p:nvSpPr>
        <p:spPr>
          <a:xfrm>
            <a:off x="3727999" y="1278728"/>
            <a:ext cx="4752528" cy="4752528"/>
          </a:xfrm>
          <a:prstGeom prst="ellipse">
            <a:avLst/>
          </a:prstGeom>
          <a:gradFill>
            <a:gsLst>
              <a:gs pos="0">
                <a:srgbClr val="ACD98C"/>
              </a:gs>
              <a:gs pos="100000">
                <a:srgbClr val="E2F2D7">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7" name="Google Shape;647;p6"/>
          <p:cNvSpPr/>
          <p:nvPr/>
        </p:nvSpPr>
        <p:spPr>
          <a:xfrm>
            <a:off x="4162033" y="1755128"/>
            <a:ext cx="3864755" cy="3864756"/>
          </a:xfrm>
          <a:prstGeom prst="ellipse">
            <a:avLst/>
          </a:prstGeom>
          <a:solidFill>
            <a:schemeClr val="lt1"/>
          </a:solidFill>
          <a:ln w="762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8" name="Google Shape;648;p6"/>
          <p:cNvSpPr/>
          <p:nvPr/>
        </p:nvSpPr>
        <p:spPr>
          <a:xfrm>
            <a:off x="4354254"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9" name="Google Shape;649;p6"/>
          <p:cNvSpPr/>
          <p:nvPr/>
        </p:nvSpPr>
        <p:spPr>
          <a:xfrm>
            <a:off x="7418793"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0" name="Google Shape;650;p6"/>
          <p:cNvSpPr/>
          <p:nvPr/>
        </p:nvSpPr>
        <p:spPr>
          <a:xfrm flipH="1">
            <a:off x="7626683"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1" name="Google Shape;651;p6"/>
          <p:cNvSpPr/>
          <p:nvPr/>
        </p:nvSpPr>
        <p:spPr>
          <a:xfrm rot="5400000" flipH="1">
            <a:off x="10317515"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2" name="Google Shape;652;p6"/>
          <p:cNvSpPr/>
          <p:nvPr/>
        </p:nvSpPr>
        <p:spPr>
          <a:xfrm>
            <a:off x="697387"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3" name="Google Shape;653;p6"/>
          <p:cNvSpPr/>
          <p:nvPr/>
        </p:nvSpPr>
        <p:spPr>
          <a:xfrm rot="-5400000">
            <a:off x="510042"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4" name="Google Shape;654;p6"/>
          <p:cNvSpPr/>
          <p:nvPr/>
        </p:nvSpPr>
        <p:spPr>
          <a:xfrm flipH="1">
            <a:off x="7626683"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5" name="Google Shape;655;p6"/>
          <p:cNvSpPr/>
          <p:nvPr/>
        </p:nvSpPr>
        <p:spPr>
          <a:xfrm rot="5400000" flipH="1">
            <a:off x="10317515"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6" name="Google Shape;656;p6"/>
          <p:cNvSpPr/>
          <p:nvPr/>
        </p:nvSpPr>
        <p:spPr>
          <a:xfrm>
            <a:off x="697387"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7" name="Google Shape;657;p6"/>
          <p:cNvSpPr/>
          <p:nvPr/>
        </p:nvSpPr>
        <p:spPr>
          <a:xfrm rot="-5400000">
            <a:off x="510042"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8" name="Google Shape;658;p6"/>
          <p:cNvSpPr/>
          <p:nvPr/>
        </p:nvSpPr>
        <p:spPr>
          <a:xfrm>
            <a:off x="4401443" y="4730648"/>
            <a:ext cx="321396" cy="32139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9" name="Google Shape;659;p6"/>
          <p:cNvSpPr/>
          <p:nvPr/>
        </p:nvSpPr>
        <p:spPr>
          <a:xfrm>
            <a:off x="7465985" y="4730648"/>
            <a:ext cx="321396" cy="3213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0" name="Google Shape;660;p6"/>
          <p:cNvSpPr/>
          <p:nvPr/>
        </p:nvSpPr>
        <p:spPr>
          <a:xfrm>
            <a:off x="4354254"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1" name="Google Shape;661;p6"/>
          <p:cNvSpPr/>
          <p:nvPr/>
        </p:nvSpPr>
        <p:spPr>
          <a:xfrm>
            <a:off x="4401443" y="2336551"/>
            <a:ext cx="321396" cy="321396"/>
          </a:xfrm>
          <a:prstGeom prst="ellipse">
            <a:avLst/>
          </a:prstGeom>
          <a:solidFill>
            <a:srgbClr val="ACD9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2" name="Google Shape;662;p6"/>
          <p:cNvSpPr/>
          <p:nvPr/>
        </p:nvSpPr>
        <p:spPr>
          <a:xfrm>
            <a:off x="7418793"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3" name="Google Shape;663;p6"/>
          <p:cNvSpPr/>
          <p:nvPr/>
        </p:nvSpPr>
        <p:spPr>
          <a:xfrm>
            <a:off x="7465985" y="2336551"/>
            <a:ext cx="321396" cy="3213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4" name="Google Shape;664;p6"/>
          <p:cNvSpPr txBox="1"/>
          <p:nvPr/>
        </p:nvSpPr>
        <p:spPr>
          <a:xfrm>
            <a:off x="1692344" y="1677562"/>
            <a:ext cx="27528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Build Transactional Fiori Apps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Responsive Web Design</a:t>
            </a:r>
            <a:endParaRPr sz="1600">
              <a:solidFill>
                <a:srgbClr val="1B294E"/>
              </a:solidFill>
              <a:latin typeface="Gill Sans"/>
              <a:ea typeface="Gill Sans"/>
              <a:cs typeface="Gill Sans"/>
              <a:sym typeface="Gill Sans"/>
            </a:endParaRPr>
          </a:p>
        </p:txBody>
      </p:sp>
      <p:sp>
        <p:nvSpPr>
          <p:cNvPr id="665" name="Google Shape;665;p6"/>
          <p:cNvSpPr txBox="1"/>
          <p:nvPr/>
        </p:nvSpPr>
        <p:spPr>
          <a:xfrm>
            <a:off x="1819960" y="1361878"/>
            <a:ext cx="262526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Fiori</a:t>
            </a:r>
            <a:r>
              <a:rPr lang="en-US" sz="1600">
                <a:solidFill>
                  <a:srgbClr val="3A6020"/>
                </a:solidFill>
                <a:latin typeface="Gill Sans"/>
                <a:ea typeface="Gill Sans"/>
                <a:cs typeface="Gill Sans"/>
                <a:sym typeface="Gill Sans"/>
              </a:rPr>
              <a:t> </a:t>
            </a:r>
            <a:r>
              <a:rPr lang="en-US" sz="1600" b="1">
                <a:solidFill>
                  <a:srgbClr val="3A6020"/>
                </a:solidFill>
                <a:latin typeface="Gill Sans"/>
                <a:ea typeface="Gill Sans"/>
                <a:cs typeface="Gill Sans"/>
                <a:sym typeface="Gill Sans"/>
              </a:rPr>
              <a:t>UX</a:t>
            </a:r>
            <a:endParaRPr sz="1600" b="1">
              <a:solidFill>
                <a:srgbClr val="3A6020"/>
              </a:solidFill>
              <a:latin typeface="Gill Sans"/>
              <a:ea typeface="Gill Sans"/>
              <a:cs typeface="Gill Sans"/>
              <a:sym typeface="Gill Sans"/>
            </a:endParaRPr>
          </a:p>
        </p:txBody>
      </p:sp>
      <p:sp>
        <p:nvSpPr>
          <p:cNvPr id="666" name="Google Shape;666;p6"/>
          <p:cNvSpPr txBox="1"/>
          <p:nvPr/>
        </p:nvSpPr>
        <p:spPr>
          <a:xfrm>
            <a:off x="1780547" y="5541485"/>
            <a:ext cx="262526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Utilize your ABAP skills to</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develop cloud native apps</a:t>
            </a:r>
            <a:endParaRPr sz="1600">
              <a:solidFill>
                <a:srgbClr val="1B294E"/>
              </a:solidFill>
              <a:latin typeface="Gill Sans"/>
              <a:ea typeface="Gill Sans"/>
              <a:cs typeface="Gill Sans"/>
              <a:sym typeface="Gill Sans"/>
            </a:endParaRPr>
          </a:p>
        </p:txBody>
      </p:sp>
      <p:sp>
        <p:nvSpPr>
          <p:cNvPr id="667" name="Google Shape;667;p6"/>
          <p:cNvSpPr txBox="1"/>
          <p:nvPr/>
        </p:nvSpPr>
        <p:spPr>
          <a:xfrm>
            <a:off x="1603985" y="4891761"/>
            <a:ext cx="30559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Robust programming with ABAP</a:t>
            </a:r>
            <a:endParaRPr sz="2000" b="1">
              <a:solidFill>
                <a:srgbClr val="3A6020"/>
              </a:solidFill>
              <a:latin typeface="Gill Sans"/>
              <a:ea typeface="Gill Sans"/>
              <a:cs typeface="Gill Sans"/>
              <a:sym typeface="Gill Sans"/>
            </a:endParaRPr>
          </a:p>
        </p:txBody>
      </p:sp>
      <p:sp>
        <p:nvSpPr>
          <p:cNvPr id="668" name="Google Shape;668;p6"/>
          <p:cNvSpPr txBox="1"/>
          <p:nvPr/>
        </p:nvSpPr>
        <p:spPr>
          <a:xfrm>
            <a:off x="7571514" y="1667818"/>
            <a:ext cx="3057222"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Side-by-side extension scenarios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using Cloud solutions with embedded steampunk</a:t>
            </a:r>
            <a:endParaRPr sz="1600">
              <a:solidFill>
                <a:srgbClr val="1B294E"/>
              </a:solidFill>
              <a:latin typeface="Gill Sans"/>
              <a:ea typeface="Gill Sans"/>
              <a:cs typeface="Gill Sans"/>
              <a:sym typeface="Gill Sans"/>
            </a:endParaRPr>
          </a:p>
        </p:txBody>
      </p:sp>
      <p:sp>
        <p:nvSpPr>
          <p:cNvPr id="669" name="Google Shape;669;p6"/>
          <p:cNvSpPr txBox="1"/>
          <p:nvPr/>
        </p:nvSpPr>
        <p:spPr>
          <a:xfrm>
            <a:off x="7528081" y="1325796"/>
            <a:ext cx="30572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Cloud Ready Extension</a:t>
            </a:r>
            <a:endParaRPr/>
          </a:p>
        </p:txBody>
      </p:sp>
      <p:sp>
        <p:nvSpPr>
          <p:cNvPr id="670" name="Google Shape;670;p6"/>
          <p:cNvSpPr txBox="1"/>
          <p:nvPr/>
        </p:nvSpPr>
        <p:spPr>
          <a:xfrm>
            <a:off x="7561632" y="5428675"/>
            <a:ext cx="2914679"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Squeeze the power of in-memory</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DB with Code-to-data</a:t>
            </a:r>
            <a:endParaRPr sz="1600">
              <a:solidFill>
                <a:srgbClr val="1B294E"/>
              </a:solidFill>
              <a:latin typeface="Gill Sans"/>
              <a:ea typeface="Gill Sans"/>
              <a:cs typeface="Gill Sans"/>
              <a:sym typeface="Gill Sans"/>
            </a:endParaRPr>
          </a:p>
        </p:txBody>
      </p:sp>
      <p:sp>
        <p:nvSpPr>
          <p:cNvPr id="671" name="Google Shape;671;p6"/>
          <p:cNvSpPr txBox="1"/>
          <p:nvPr/>
        </p:nvSpPr>
        <p:spPr>
          <a:xfrm>
            <a:off x="8125367" y="5095801"/>
            <a:ext cx="262526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3A6020"/>
                </a:solidFill>
                <a:latin typeface="Gill Sans"/>
                <a:ea typeface="Gill Sans"/>
                <a:cs typeface="Gill Sans"/>
                <a:sym typeface="Gill Sans"/>
              </a:rPr>
              <a:t>Leverage HANA</a:t>
            </a:r>
            <a:endParaRPr sz="2000" b="1">
              <a:solidFill>
                <a:schemeClr val="accent1"/>
              </a:solidFill>
              <a:latin typeface="Quattrocento Sans"/>
              <a:ea typeface="Quattrocento Sans"/>
              <a:cs typeface="Quattrocento Sans"/>
              <a:sym typeface="Quattrocento Sans"/>
            </a:endParaRPr>
          </a:p>
        </p:txBody>
      </p:sp>
      <p:grpSp>
        <p:nvGrpSpPr>
          <p:cNvPr id="672" name="Google Shape;672;p6"/>
          <p:cNvGrpSpPr/>
          <p:nvPr/>
        </p:nvGrpSpPr>
        <p:grpSpPr>
          <a:xfrm>
            <a:off x="4463762" y="2060945"/>
            <a:ext cx="3253122" cy="3253122"/>
            <a:chOff x="4473145" y="2028431"/>
            <a:chExt cx="3253122" cy="3253122"/>
          </a:xfrm>
        </p:grpSpPr>
        <p:grpSp>
          <p:nvGrpSpPr>
            <p:cNvPr id="673" name="Google Shape;673;p6"/>
            <p:cNvGrpSpPr/>
            <p:nvPr/>
          </p:nvGrpSpPr>
          <p:grpSpPr>
            <a:xfrm>
              <a:off x="4473145" y="2028431"/>
              <a:ext cx="3253122" cy="3253122"/>
              <a:chOff x="4401443" y="1994538"/>
              <a:chExt cx="3385936" cy="3385936"/>
            </a:xfrm>
          </p:grpSpPr>
          <p:sp>
            <p:nvSpPr>
              <p:cNvPr id="674" name="Google Shape;674;p6"/>
              <p:cNvSpPr/>
              <p:nvPr/>
            </p:nvSpPr>
            <p:spPr>
              <a:xfrm>
                <a:off x="4401443" y="1994538"/>
                <a:ext cx="3385936" cy="3385936"/>
              </a:xfrm>
              <a:prstGeom prst="ellipse">
                <a:avLst/>
              </a:pr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75" name="Google Shape;675;p6"/>
              <p:cNvSpPr/>
              <p:nvPr/>
            </p:nvSpPr>
            <p:spPr>
              <a:xfrm>
                <a:off x="4504047" y="2097141"/>
                <a:ext cx="3180728" cy="3180728"/>
              </a:xfrm>
              <a:prstGeom prst="donut">
                <a:avLst>
                  <a:gd name="adj" fmla="val 5893"/>
                </a:avLst>
              </a:prstGeom>
              <a:gradFill>
                <a:gsLst>
                  <a:gs pos="0">
                    <a:srgbClr val="ACD98C">
                      <a:alpha val="40784"/>
                    </a:srgbClr>
                  </a:gs>
                  <a:gs pos="100000">
                    <a:srgbClr val="75C042">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sp>
          <p:nvSpPr>
            <p:cNvPr id="676" name="Google Shape;676;p6"/>
            <p:cNvSpPr/>
            <p:nvPr/>
          </p:nvSpPr>
          <p:spPr>
            <a:xfrm>
              <a:off x="5098444" y="2938301"/>
              <a:ext cx="1934394" cy="1274980"/>
            </a:xfrm>
            <a:custGeom>
              <a:avLst/>
              <a:gdLst/>
              <a:ahLst/>
              <a:cxnLst/>
              <a:rect l="l" t="t" r="r" b="b"/>
              <a:pathLst>
                <a:path w="1934394" h="1274980" extrusionOk="0">
                  <a:moveTo>
                    <a:pt x="967197" y="0"/>
                  </a:moveTo>
                  <a:cubicBezTo>
                    <a:pt x="1468343" y="0"/>
                    <a:pt x="1880533" y="380868"/>
                    <a:pt x="1930099" y="868937"/>
                  </a:cubicBezTo>
                  <a:lnTo>
                    <a:pt x="1934394" y="953988"/>
                  </a:lnTo>
                  <a:lnTo>
                    <a:pt x="1876622" y="997189"/>
                  </a:lnTo>
                  <a:cubicBezTo>
                    <a:pt x="1617021" y="1172572"/>
                    <a:pt x="1304068" y="1274980"/>
                    <a:pt x="967196" y="1274980"/>
                  </a:cubicBezTo>
                  <a:cubicBezTo>
                    <a:pt x="630324" y="1274980"/>
                    <a:pt x="317371" y="1172572"/>
                    <a:pt x="57770" y="997189"/>
                  </a:cubicBezTo>
                  <a:lnTo>
                    <a:pt x="0" y="953990"/>
                  </a:lnTo>
                  <a:lnTo>
                    <a:pt x="4295" y="868937"/>
                  </a:lnTo>
                  <a:cubicBezTo>
                    <a:pt x="53861" y="380868"/>
                    <a:pt x="466051" y="0"/>
                    <a:pt x="967197" y="0"/>
                  </a:cubicBezTo>
                  <a:close/>
                </a:path>
              </a:pathLst>
            </a:custGeom>
            <a:gradFill>
              <a:gsLst>
                <a:gs pos="0">
                  <a:schemeClr val="accent1"/>
                </a:gs>
                <a:gs pos="100000">
                  <a:srgbClr val="3A602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77" name="Google Shape;677;p6" descr="Handshake outline"/>
            <p:cNvPicPr preferRelativeResize="0"/>
            <p:nvPr/>
          </p:nvPicPr>
          <p:blipFill rotWithShape="1">
            <a:blip r:embed="rId3">
              <a:alphaModFix/>
            </a:blip>
            <a:srcRect/>
            <a:stretch/>
          </p:blipFill>
          <p:spPr>
            <a:xfrm>
              <a:off x="5608441" y="3197790"/>
              <a:ext cx="914400" cy="914400"/>
            </a:xfrm>
            <a:prstGeom prst="rect">
              <a:avLst/>
            </a:prstGeom>
            <a:noFill/>
            <a:ln>
              <a:noFill/>
            </a:ln>
          </p:spPr>
        </p:pic>
      </p:grpSp>
      <p:sp>
        <p:nvSpPr>
          <p:cNvPr id="678" name="Google Shape;678;p6"/>
          <p:cNvSpPr/>
          <p:nvPr/>
        </p:nvSpPr>
        <p:spPr>
          <a:xfrm>
            <a:off x="3253502" y="814080"/>
            <a:ext cx="5681820" cy="5681820"/>
          </a:xfrm>
          <a:prstGeom prst="arc">
            <a:avLst>
              <a:gd name="adj1" fmla="val 14343206"/>
              <a:gd name="adj2" fmla="val 18065863"/>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79" name="Google Shape;679;p6"/>
          <p:cNvSpPr/>
          <p:nvPr/>
        </p:nvSpPr>
        <p:spPr>
          <a:xfrm>
            <a:off x="3263353" y="814080"/>
            <a:ext cx="5681820" cy="5681820"/>
          </a:xfrm>
          <a:prstGeom prst="arc">
            <a:avLst>
              <a:gd name="adj1" fmla="val 20348132"/>
              <a:gd name="adj2" fmla="val 1347339"/>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0" name="Google Shape;680;p6"/>
          <p:cNvSpPr/>
          <p:nvPr/>
        </p:nvSpPr>
        <p:spPr>
          <a:xfrm rot="10800000">
            <a:off x="3253502" y="814080"/>
            <a:ext cx="5681820" cy="5681820"/>
          </a:xfrm>
          <a:prstGeom prst="arc">
            <a:avLst>
              <a:gd name="adj1" fmla="val 14343206"/>
              <a:gd name="adj2" fmla="val 18065863"/>
            </a:avLst>
          </a:prstGeom>
          <a:noFill/>
          <a:ln w="25400" cap="rnd" cmpd="sng">
            <a:solidFill>
              <a:srgbClr val="BFBFBF"/>
            </a:solidFill>
            <a:prstDash val="dot"/>
            <a:round/>
            <a:headEnd type="none" w="sm" len="sm"/>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1" name="Google Shape;681;p6"/>
          <p:cNvSpPr/>
          <p:nvPr/>
        </p:nvSpPr>
        <p:spPr>
          <a:xfrm flipH="1">
            <a:off x="3253499" y="814080"/>
            <a:ext cx="5681820" cy="5681820"/>
          </a:xfrm>
          <a:prstGeom prst="arc">
            <a:avLst>
              <a:gd name="adj1" fmla="val 20348132"/>
              <a:gd name="adj2" fmla="val 1347339"/>
            </a:avLst>
          </a:prstGeom>
          <a:noFill/>
          <a:ln w="25400" cap="rnd" cmpd="sng">
            <a:solidFill>
              <a:srgbClr val="BFBFBF"/>
            </a:solidFill>
            <a:prstDash val="dot"/>
            <a:round/>
            <a:headEnd type="triangle"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pic>
        <p:nvPicPr>
          <p:cNvPr id="682" name="Google Shape;682;p6" descr="Business Growth outline"/>
          <p:cNvPicPr preferRelativeResize="0"/>
          <p:nvPr/>
        </p:nvPicPr>
        <p:blipFill rotWithShape="1">
          <a:blip r:embed="rId4">
            <a:alphaModFix/>
          </a:blip>
          <a:srcRect/>
          <a:stretch/>
        </p:blipFill>
        <p:spPr>
          <a:xfrm>
            <a:off x="717089" y="1376017"/>
            <a:ext cx="914400" cy="914400"/>
          </a:xfrm>
          <a:prstGeom prst="rect">
            <a:avLst/>
          </a:prstGeom>
          <a:noFill/>
          <a:ln>
            <a:noFill/>
          </a:ln>
        </p:spPr>
      </p:pic>
      <p:pic>
        <p:nvPicPr>
          <p:cNvPr id="683" name="Google Shape;683;p6" descr="Target Audience outline"/>
          <p:cNvPicPr preferRelativeResize="0"/>
          <p:nvPr/>
        </p:nvPicPr>
        <p:blipFill rotWithShape="1">
          <a:blip r:embed="rId5">
            <a:alphaModFix/>
          </a:blip>
          <a:srcRect/>
          <a:stretch/>
        </p:blipFill>
        <p:spPr>
          <a:xfrm>
            <a:off x="699061" y="5052044"/>
            <a:ext cx="914400" cy="914400"/>
          </a:xfrm>
          <a:prstGeom prst="rect">
            <a:avLst/>
          </a:prstGeom>
          <a:noFill/>
          <a:ln>
            <a:noFill/>
          </a:ln>
        </p:spPr>
      </p:pic>
      <p:pic>
        <p:nvPicPr>
          <p:cNvPr id="684" name="Google Shape;684;p6" descr="Person with idea outline"/>
          <p:cNvPicPr preferRelativeResize="0"/>
          <p:nvPr/>
        </p:nvPicPr>
        <p:blipFill rotWithShape="1">
          <a:blip r:embed="rId6">
            <a:alphaModFix/>
          </a:blip>
          <a:srcRect/>
          <a:stretch/>
        </p:blipFill>
        <p:spPr>
          <a:xfrm>
            <a:off x="10517107" y="5074654"/>
            <a:ext cx="914400" cy="914400"/>
          </a:xfrm>
          <a:prstGeom prst="rect">
            <a:avLst/>
          </a:prstGeom>
          <a:noFill/>
          <a:ln>
            <a:noFill/>
          </a:ln>
        </p:spPr>
      </p:pic>
      <p:pic>
        <p:nvPicPr>
          <p:cNvPr id="685" name="Google Shape;685;p6" descr="Group brainstorm outline"/>
          <p:cNvPicPr preferRelativeResize="0"/>
          <p:nvPr/>
        </p:nvPicPr>
        <p:blipFill rotWithShape="1">
          <a:blip r:embed="rId7">
            <a:alphaModFix/>
          </a:blip>
          <a:srcRect/>
          <a:stretch/>
        </p:blipFill>
        <p:spPr>
          <a:xfrm>
            <a:off x="10540948" y="1347937"/>
            <a:ext cx="914400" cy="914400"/>
          </a:xfrm>
          <a:prstGeom prst="rect">
            <a:avLst/>
          </a:prstGeom>
          <a:noFill/>
          <a:ln>
            <a:noFill/>
          </a:ln>
        </p:spPr>
      </p:pic>
      <p:sp>
        <p:nvSpPr>
          <p:cNvPr id="686" name="Google Shape;686;p6"/>
          <p:cNvSpPr txBox="1"/>
          <p:nvPr/>
        </p:nvSpPr>
        <p:spPr>
          <a:xfrm>
            <a:off x="405448" y="135197"/>
            <a:ext cx="85090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a:t>
            </a:r>
            <a:endParaRPr sz="2000" b="0" i="0" u="none" strike="noStrike" cap="none" dirty="0">
              <a:solidFill>
                <a:srgbClr val="FFC000"/>
              </a:solidFill>
              <a:latin typeface="Corben"/>
              <a:ea typeface="Corben"/>
              <a:cs typeface="Corben"/>
              <a:sym typeface="Corben"/>
            </a:endParaRPr>
          </a:p>
        </p:txBody>
      </p:sp>
      <p:sp>
        <p:nvSpPr>
          <p:cNvPr id="4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4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barn(inVertical)">
                                      <p:cBhvr>
                                        <p:cTn id="7" dur="500"/>
                                        <p:tgtEl>
                                          <p:spTgt spid="68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46"/>
                                        </p:tgtEl>
                                        <p:attrNameLst>
                                          <p:attrName>style.visibility</p:attrName>
                                        </p:attrNameLst>
                                      </p:cBhvr>
                                      <p:to>
                                        <p:strVal val="visible"/>
                                      </p:to>
                                    </p:set>
                                    <p:animEffect transition="in" filter="barn(inVertical)">
                                      <p:cBhvr>
                                        <p:cTn id="12" dur="500"/>
                                        <p:tgtEl>
                                          <p:spTgt spid="64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47"/>
                                        </p:tgtEl>
                                        <p:attrNameLst>
                                          <p:attrName>style.visibility</p:attrName>
                                        </p:attrNameLst>
                                      </p:cBhvr>
                                      <p:to>
                                        <p:strVal val="visible"/>
                                      </p:to>
                                    </p:set>
                                    <p:animEffect transition="in" filter="barn(inVertical)">
                                      <p:cBhvr>
                                        <p:cTn id="15" dur="500"/>
                                        <p:tgtEl>
                                          <p:spTgt spid="64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48"/>
                                        </p:tgtEl>
                                        <p:attrNameLst>
                                          <p:attrName>style.visibility</p:attrName>
                                        </p:attrNameLst>
                                      </p:cBhvr>
                                      <p:to>
                                        <p:strVal val="visible"/>
                                      </p:to>
                                    </p:set>
                                    <p:animEffect transition="in" filter="barn(inVertical)">
                                      <p:cBhvr>
                                        <p:cTn id="18" dur="500"/>
                                        <p:tgtEl>
                                          <p:spTgt spid="64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49"/>
                                        </p:tgtEl>
                                        <p:attrNameLst>
                                          <p:attrName>style.visibility</p:attrName>
                                        </p:attrNameLst>
                                      </p:cBhvr>
                                      <p:to>
                                        <p:strVal val="visible"/>
                                      </p:to>
                                    </p:set>
                                    <p:animEffect transition="in" filter="barn(inVertical)">
                                      <p:cBhvr>
                                        <p:cTn id="21" dur="500"/>
                                        <p:tgtEl>
                                          <p:spTgt spid="64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50"/>
                                        </p:tgtEl>
                                        <p:attrNameLst>
                                          <p:attrName>style.visibility</p:attrName>
                                        </p:attrNameLst>
                                      </p:cBhvr>
                                      <p:to>
                                        <p:strVal val="visible"/>
                                      </p:to>
                                    </p:set>
                                    <p:animEffect transition="in" filter="barn(inVertical)">
                                      <p:cBhvr>
                                        <p:cTn id="24" dur="500"/>
                                        <p:tgtEl>
                                          <p:spTgt spid="65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51"/>
                                        </p:tgtEl>
                                        <p:attrNameLst>
                                          <p:attrName>style.visibility</p:attrName>
                                        </p:attrNameLst>
                                      </p:cBhvr>
                                      <p:to>
                                        <p:strVal val="visible"/>
                                      </p:to>
                                    </p:set>
                                    <p:animEffect transition="in" filter="barn(inVertical)">
                                      <p:cBhvr>
                                        <p:cTn id="27" dur="500"/>
                                        <p:tgtEl>
                                          <p:spTgt spid="65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52"/>
                                        </p:tgtEl>
                                        <p:attrNameLst>
                                          <p:attrName>style.visibility</p:attrName>
                                        </p:attrNameLst>
                                      </p:cBhvr>
                                      <p:to>
                                        <p:strVal val="visible"/>
                                      </p:to>
                                    </p:set>
                                    <p:animEffect transition="in" filter="barn(inVertical)">
                                      <p:cBhvr>
                                        <p:cTn id="30" dur="500"/>
                                        <p:tgtEl>
                                          <p:spTgt spid="65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53"/>
                                        </p:tgtEl>
                                        <p:attrNameLst>
                                          <p:attrName>style.visibility</p:attrName>
                                        </p:attrNameLst>
                                      </p:cBhvr>
                                      <p:to>
                                        <p:strVal val="visible"/>
                                      </p:to>
                                    </p:set>
                                    <p:animEffect transition="in" filter="barn(inVertical)">
                                      <p:cBhvr>
                                        <p:cTn id="33" dur="500"/>
                                        <p:tgtEl>
                                          <p:spTgt spid="65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54"/>
                                        </p:tgtEl>
                                        <p:attrNameLst>
                                          <p:attrName>style.visibility</p:attrName>
                                        </p:attrNameLst>
                                      </p:cBhvr>
                                      <p:to>
                                        <p:strVal val="visible"/>
                                      </p:to>
                                    </p:set>
                                    <p:animEffect transition="in" filter="barn(inVertical)">
                                      <p:cBhvr>
                                        <p:cTn id="36" dur="500"/>
                                        <p:tgtEl>
                                          <p:spTgt spid="65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55"/>
                                        </p:tgtEl>
                                        <p:attrNameLst>
                                          <p:attrName>style.visibility</p:attrName>
                                        </p:attrNameLst>
                                      </p:cBhvr>
                                      <p:to>
                                        <p:strVal val="visible"/>
                                      </p:to>
                                    </p:set>
                                    <p:animEffect transition="in" filter="barn(inVertical)">
                                      <p:cBhvr>
                                        <p:cTn id="39" dur="500"/>
                                        <p:tgtEl>
                                          <p:spTgt spid="65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56"/>
                                        </p:tgtEl>
                                        <p:attrNameLst>
                                          <p:attrName>style.visibility</p:attrName>
                                        </p:attrNameLst>
                                      </p:cBhvr>
                                      <p:to>
                                        <p:strVal val="visible"/>
                                      </p:to>
                                    </p:set>
                                    <p:animEffect transition="in" filter="barn(inVertical)">
                                      <p:cBhvr>
                                        <p:cTn id="42" dur="500"/>
                                        <p:tgtEl>
                                          <p:spTgt spid="65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657"/>
                                        </p:tgtEl>
                                        <p:attrNameLst>
                                          <p:attrName>style.visibility</p:attrName>
                                        </p:attrNameLst>
                                      </p:cBhvr>
                                      <p:to>
                                        <p:strVal val="visible"/>
                                      </p:to>
                                    </p:set>
                                    <p:animEffect transition="in" filter="barn(inVertical)">
                                      <p:cBhvr>
                                        <p:cTn id="45" dur="500"/>
                                        <p:tgtEl>
                                          <p:spTgt spid="65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658"/>
                                        </p:tgtEl>
                                        <p:attrNameLst>
                                          <p:attrName>style.visibility</p:attrName>
                                        </p:attrNameLst>
                                      </p:cBhvr>
                                      <p:to>
                                        <p:strVal val="visible"/>
                                      </p:to>
                                    </p:set>
                                    <p:animEffect transition="in" filter="barn(inVertical)">
                                      <p:cBhvr>
                                        <p:cTn id="48" dur="500"/>
                                        <p:tgtEl>
                                          <p:spTgt spid="658"/>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659"/>
                                        </p:tgtEl>
                                        <p:attrNameLst>
                                          <p:attrName>style.visibility</p:attrName>
                                        </p:attrNameLst>
                                      </p:cBhvr>
                                      <p:to>
                                        <p:strVal val="visible"/>
                                      </p:to>
                                    </p:set>
                                    <p:animEffect transition="in" filter="barn(inVertical)">
                                      <p:cBhvr>
                                        <p:cTn id="51" dur="500"/>
                                        <p:tgtEl>
                                          <p:spTgt spid="65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660"/>
                                        </p:tgtEl>
                                        <p:attrNameLst>
                                          <p:attrName>style.visibility</p:attrName>
                                        </p:attrNameLst>
                                      </p:cBhvr>
                                      <p:to>
                                        <p:strVal val="visible"/>
                                      </p:to>
                                    </p:set>
                                    <p:animEffect transition="in" filter="barn(inVertical)">
                                      <p:cBhvr>
                                        <p:cTn id="54" dur="500"/>
                                        <p:tgtEl>
                                          <p:spTgt spid="660"/>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661"/>
                                        </p:tgtEl>
                                        <p:attrNameLst>
                                          <p:attrName>style.visibility</p:attrName>
                                        </p:attrNameLst>
                                      </p:cBhvr>
                                      <p:to>
                                        <p:strVal val="visible"/>
                                      </p:to>
                                    </p:set>
                                    <p:animEffect transition="in" filter="barn(inVertical)">
                                      <p:cBhvr>
                                        <p:cTn id="57" dur="500"/>
                                        <p:tgtEl>
                                          <p:spTgt spid="66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662"/>
                                        </p:tgtEl>
                                        <p:attrNameLst>
                                          <p:attrName>style.visibility</p:attrName>
                                        </p:attrNameLst>
                                      </p:cBhvr>
                                      <p:to>
                                        <p:strVal val="visible"/>
                                      </p:to>
                                    </p:set>
                                    <p:animEffect transition="in" filter="barn(inVertical)">
                                      <p:cBhvr>
                                        <p:cTn id="60" dur="500"/>
                                        <p:tgtEl>
                                          <p:spTgt spid="662"/>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663"/>
                                        </p:tgtEl>
                                        <p:attrNameLst>
                                          <p:attrName>style.visibility</p:attrName>
                                        </p:attrNameLst>
                                      </p:cBhvr>
                                      <p:to>
                                        <p:strVal val="visible"/>
                                      </p:to>
                                    </p:set>
                                    <p:animEffect transition="in" filter="barn(inVertical)">
                                      <p:cBhvr>
                                        <p:cTn id="63" dur="500"/>
                                        <p:tgtEl>
                                          <p:spTgt spid="66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64"/>
                                        </p:tgtEl>
                                        <p:attrNameLst>
                                          <p:attrName>style.visibility</p:attrName>
                                        </p:attrNameLst>
                                      </p:cBhvr>
                                      <p:to>
                                        <p:strVal val="visible"/>
                                      </p:to>
                                    </p:set>
                                    <p:animEffect transition="in" filter="barn(inVertical)">
                                      <p:cBhvr>
                                        <p:cTn id="66" dur="500"/>
                                        <p:tgtEl>
                                          <p:spTgt spid="664"/>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665"/>
                                        </p:tgtEl>
                                        <p:attrNameLst>
                                          <p:attrName>style.visibility</p:attrName>
                                        </p:attrNameLst>
                                      </p:cBhvr>
                                      <p:to>
                                        <p:strVal val="visible"/>
                                      </p:to>
                                    </p:set>
                                    <p:animEffect transition="in" filter="barn(inVertical)">
                                      <p:cBhvr>
                                        <p:cTn id="69" dur="500"/>
                                        <p:tgtEl>
                                          <p:spTgt spid="665"/>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66"/>
                                        </p:tgtEl>
                                        <p:attrNameLst>
                                          <p:attrName>style.visibility</p:attrName>
                                        </p:attrNameLst>
                                      </p:cBhvr>
                                      <p:to>
                                        <p:strVal val="visible"/>
                                      </p:to>
                                    </p:set>
                                    <p:animEffect transition="in" filter="barn(inVertical)">
                                      <p:cBhvr>
                                        <p:cTn id="72" dur="500"/>
                                        <p:tgtEl>
                                          <p:spTgt spid="66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667"/>
                                        </p:tgtEl>
                                        <p:attrNameLst>
                                          <p:attrName>style.visibility</p:attrName>
                                        </p:attrNameLst>
                                      </p:cBhvr>
                                      <p:to>
                                        <p:strVal val="visible"/>
                                      </p:to>
                                    </p:set>
                                    <p:animEffect transition="in" filter="barn(inVertical)">
                                      <p:cBhvr>
                                        <p:cTn id="75" dur="500"/>
                                        <p:tgtEl>
                                          <p:spTgt spid="667"/>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668"/>
                                        </p:tgtEl>
                                        <p:attrNameLst>
                                          <p:attrName>style.visibility</p:attrName>
                                        </p:attrNameLst>
                                      </p:cBhvr>
                                      <p:to>
                                        <p:strVal val="visible"/>
                                      </p:to>
                                    </p:set>
                                    <p:animEffect transition="in" filter="barn(inVertical)">
                                      <p:cBhvr>
                                        <p:cTn id="78" dur="500"/>
                                        <p:tgtEl>
                                          <p:spTgt spid="668"/>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barn(inVertical)">
                                      <p:cBhvr>
                                        <p:cTn id="81" dur="500"/>
                                        <p:tgtEl>
                                          <p:spTgt spid="669"/>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670"/>
                                        </p:tgtEl>
                                        <p:attrNameLst>
                                          <p:attrName>style.visibility</p:attrName>
                                        </p:attrNameLst>
                                      </p:cBhvr>
                                      <p:to>
                                        <p:strVal val="visible"/>
                                      </p:to>
                                    </p:set>
                                    <p:animEffect transition="in" filter="barn(inVertical)">
                                      <p:cBhvr>
                                        <p:cTn id="84" dur="500"/>
                                        <p:tgtEl>
                                          <p:spTgt spid="670"/>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671"/>
                                        </p:tgtEl>
                                        <p:attrNameLst>
                                          <p:attrName>style.visibility</p:attrName>
                                        </p:attrNameLst>
                                      </p:cBhvr>
                                      <p:to>
                                        <p:strVal val="visible"/>
                                      </p:to>
                                    </p:set>
                                    <p:animEffect transition="in" filter="barn(inVertical)">
                                      <p:cBhvr>
                                        <p:cTn id="87" dur="500"/>
                                        <p:tgtEl>
                                          <p:spTgt spid="671"/>
                                        </p:tgtEl>
                                      </p:cBhvr>
                                    </p:animEffect>
                                  </p:childTnLst>
                                </p:cTn>
                              </p:par>
                              <p:par>
                                <p:cTn id="88" presetID="16" presetClass="entr" presetSubtype="21" fill="hold" nodeType="withEffect">
                                  <p:stCondLst>
                                    <p:cond delay="0"/>
                                  </p:stCondLst>
                                  <p:childTnLst>
                                    <p:set>
                                      <p:cBhvr>
                                        <p:cTn id="89" dur="1" fill="hold">
                                          <p:stCondLst>
                                            <p:cond delay="0"/>
                                          </p:stCondLst>
                                        </p:cTn>
                                        <p:tgtEl>
                                          <p:spTgt spid="672"/>
                                        </p:tgtEl>
                                        <p:attrNameLst>
                                          <p:attrName>style.visibility</p:attrName>
                                        </p:attrNameLst>
                                      </p:cBhvr>
                                      <p:to>
                                        <p:strVal val="visible"/>
                                      </p:to>
                                    </p:set>
                                    <p:animEffect transition="in" filter="barn(inVertical)">
                                      <p:cBhvr>
                                        <p:cTn id="90" dur="500"/>
                                        <p:tgtEl>
                                          <p:spTgt spid="672"/>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678"/>
                                        </p:tgtEl>
                                        <p:attrNameLst>
                                          <p:attrName>style.visibility</p:attrName>
                                        </p:attrNameLst>
                                      </p:cBhvr>
                                      <p:to>
                                        <p:strVal val="visible"/>
                                      </p:to>
                                    </p:set>
                                    <p:animEffect transition="in" filter="barn(inVertical)">
                                      <p:cBhvr>
                                        <p:cTn id="93" dur="500"/>
                                        <p:tgtEl>
                                          <p:spTgt spid="678"/>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679"/>
                                        </p:tgtEl>
                                        <p:attrNameLst>
                                          <p:attrName>style.visibility</p:attrName>
                                        </p:attrNameLst>
                                      </p:cBhvr>
                                      <p:to>
                                        <p:strVal val="visible"/>
                                      </p:to>
                                    </p:set>
                                    <p:animEffect transition="in" filter="barn(inVertical)">
                                      <p:cBhvr>
                                        <p:cTn id="96" dur="500"/>
                                        <p:tgtEl>
                                          <p:spTgt spid="679"/>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680"/>
                                        </p:tgtEl>
                                        <p:attrNameLst>
                                          <p:attrName>style.visibility</p:attrName>
                                        </p:attrNameLst>
                                      </p:cBhvr>
                                      <p:to>
                                        <p:strVal val="visible"/>
                                      </p:to>
                                    </p:set>
                                    <p:animEffect transition="in" filter="barn(inVertical)">
                                      <p:cBhvr>
                                        <p:cTn id="99" dur="500"/>
                                        <p:tgtEl>
                                          <p:spTgt spid="680"/>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barn(inVertical)">
                                      <p:cBhvr>
                                        <p:cTn id="102" dur="500"/>
                                        <p:tgtEl>
                                          <p:spTgt spid="681"/>
                                        </p:tgtEl>
                                      </p:cBhvr>
                                    </p:animEffect>
                                  </p:childTnLst>
                                </p:cTn>
                              </p:par>
                              <p:par>
                                <p:cTn id="103" presetID="16" presetClass="entr" presetSubtype="21" fill="hold" nodeType="withEffect">
                                  <p:stCondLst>
                                    <p:cond delay="0"/>
                                  </p:stCondLst>
                                  <p:childTnLst>
                                    <p:set>
                                      <p:cBhvr>
                                        <p:cTn id="104" dur="1" fill="hold">
                                          <p:stCondLst>
                                            <p:cond delay="0"/>
                                          </p:stCondLst>
                                        </p:cTn>
                                        <p:tgtEl>
                                          <p:spTgt spid="682"/>
                                        </p:tgtEl>
                                        <p:attrNameLst>
                                          <p:attrName>style.visibility</p:attrName>
                                        </p:attrNameLst>
                                      </p:cBhvr>
                                      <p:to>
                                        <p:strVal val="visible"/>
                                      </p:to>
                                    </p:set>
                                    <p:animEffect transition="in" filter="barn(inVertical)">
                                      <p:cBhvr>
                                        <p:cTn id="105" dur="500"/>
                                        <p:tgtEl>
                                          <p:spTgt spid="682"/>
                                        </p:tgtEl>
                                      </p:cBhvr>
                                    </p:animEffect>
                                  </p:childTnLst>
                                </p:cTn>
                              </p:par>
                              <p:par>
                                <p:cTn id="106" presetID="16" presetClass="entr" presetSubtype="21" fill="hold" nodeType="withEffect">
                                  <p:stCondLst>
                                    <p:cond delay="0"/>
                                  </p:stCondLst>
                                  <p:childTnLst>
                                    <p:set>
                                      <p:cBhvr>
                                        <p:cTn id="107" dur="1" fill="hold">
                                          <p:stCondLst>
                                            <p:cond delay="0"/>
                                          </p:stCondLst>
                                        </p:cTn>
                                        <p:tgtEl>
                                          <p:spTgt spid="683"/>
                                        </p:tgtEl>
                                        <p:attrNameLst>
                                          <p:attrName>style.visibility</p:attrName>
                                        </p:attrNameLst>
                                      </p:cBhvr>
                                      <p:to>
                                        <p:strVal val="visible"/>
                                      </p:to>
                                    </p:set>
                                    <p:animEffect transition="in" filter="barn(inVertical)">
                                      <p:cBhvr>
                                        <p:cTn id="108" dur="500"/>
                                        <p:tgtEl>
                                          <p:spTgt spid="683"/>
                                        </p:tgtEl>
                                      </p:cBhvr>
                                    </p:animEffect>
                                  </p:childTnLst>
                                </p:cTn>
                              </p:par>
                              <p:par>
                                <p:cTn id="109" presetID="16" presetClass="entr" presetSubtype="21" fill="hold" nodeType="withEffect">
                                  <p:stCondLst>
                                    <p:cond delay="0"/>
                                  </p:stCondLst>
                                  <p:childTnLst>
                                    <p:set>
                                      <p:cBhvr>
                                        <p:cTn id="110" dur="1" fill="hold">
                                          <p:stCondLst>
                                            <p:cond delay="0"/>
                                          </p:stCondLst>
                                        </p:cTn>
                                        <p:tgtEl>
                                          <p:spTgt spid="684"/>
                                        </p:tgtEl>
                                        <p:attrNameLst>
                                          <p:attrName>style.visibility</p:attrName>
                                        </p:attrNameLst>
                                      </p:cBhvr>
                                      <p:to>
                                        <p:strVal val="visible"/>
                                      </p:to>
                                    </p:set>
                                    <p:animEffect transition="in" filter="barn(inVertical)">
                                      <p:cBhvr>
                                        <p:cTn id="111" dur="500"/>
                                        <p:tgtEl>
                                          <p:spTgt spid="684"/>
                                        </p:tgtEl>
                                      </p:cBhvr>
                                    </p:animEffect>
                                  </p:childTnLst>
                                </p:cTn>
                              </p:par>
                              <p:par>
                                <p:cTn id="112" presetID="16" presetClass="entr" presetSubtype="21" fill="hold" nodeType="with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barn(inVertical)">
                                      <p:cBhvr>
                                        <p:cTn id="114" dur="5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p:bldP spid="665" grpId="0"/>
      <p:bldP spid="666" grpId="0"/>
      <p:bldP spid="667" grpId="0"/>
      <p:bldP spid="668" grpId="0"/>
      <p:bldP spid="669" grpId="0"/>
      <p:bldP spid="670" grpId="0"/>
      <p:bldP spid="671" grpId="0"/>
      <p:bldP spid="678" grpId="0" animBg="1"/>
      <p:bldP spid="679" grpId="0" animBg="1"/>
      <p:bldP spid="680" grpId="0" animBg="1"/>
      <p:bldP spid="681" grpId="0" animBg="1"/>
      <p:bldP spid="6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
          <p:cNvSpPr/>
          <p:nvPr/>
        </p:nvSpPr>
        <p:spPr>
          <a:xfrm>
            <a:off x="10350989" y="946087"/>
            <a:ext cx="1353540" cy="1353540"/>
          </a:xfrm>
          <a:prstGeom prst="roundRect">
            <a:avLst>
              <a:gd name="adj" fmla="val 16667"/>
            </a:avLst>
          </a:prstGeom>
          <a:gradFill>
            <a:gsLst>
              <a:gs pos="0">
                <a:schemeClr val="lt1"/>
              </a:gs>
              <a:gs pos="100000">
                <a:schemeClr val="accent3"/>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6" name="Google Shape;696;p7"/>
          <p:cNvSpPr/>
          <p:nvPr/>
        </p:nvSpPr>
        <p:spPr>
          <a:xfrm>
            <a:off x="5767764" y="316964"/>
            <a:ext cx="1353540" cy="1353540"/>
          </a:xfrm>
          <a:prstGeom prst="roundRect">
            <a:avLst>
              <a:gd name="adj" fmla="val 16667"/>
            </a:avLst>
          </a:prstGeom>
          <a:gradFill>
            <a:gsLst>
              <a:gs pos="0">
                <a:schemeClr val="l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nvGrpSpPr>
          <p:cNvPr id="697" name="Google Shape;697;p7"/>
          <p:cNvGrpSpPr/>
          <p:nvPr/>
        </p:nvGrpSpPr>
        <p:grpSpPr>
          <a:xfrm>
            <a:off x="2" y="1832128"/>
            <a:ext cx="5123996" cy="5025871"/>
            <a:chOff x="1" y="1261224"/>
            <a:chExt cx="5706047" cy="5596776"/>
          </a:xfrm>
        </p:grpSpPr>
        <p:sp>
          <p:nvSpPr>
            <p:cNvPr id="698" name="Google Shape;698;p7"/>
            <p:cNvSpPr/>
            <p:nvPr/>
          </p:nvSpPr>
          <p:spPr>
            <a:xfrm>
              <a:off x="1" y="126122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lt1"/>
                </a:gs>
                <a:gs pos="100000">
                  <a:srgbClr val="C7E6B2"/>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9" name="Google Shape;699;p7"/>
            <p:cNvSpPr/>
            <p:nvPr/>
          </p:nvSpPr>
          <p:spPr>
            <a:xfrm>
              <a:off x="1" y="167846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sp>
        <p:nvSpPr>
          <p:cNvPr id="700" name="Google Shape;700;p7"/>
          <p:cNvSpPr/>
          <p:nvPr/>
        </p:nvSpPr>
        <p:spPr>
          <a:xfrm flipH="1">
            <a:off x="9942718" y="5546896"/>
            <a:ext cx="2246107" cy="1311105"/>
          </a:xfrm>
          <a:custGeom>
            <a:avLst/>
            <a:gdLst/>
            <a:ahLst/>
            <a:cxnLst/>
            <a:rect l="l" t="t" r="r" b="b"/>
            <a:pathLst>
              <a:path w="5630621" h="3286725" extrusionOk="0">
                <a:moveTo>
                  <a:pt x="2263647" y="0"/>
                </a:moveTo>
                <a:cubicBezTo>
                  <a:pt x="4009165" y="0"/>
                  <a:pt x="5444843" y="1326583"/>
                  <a:pt x="5617484" y="3026552"/>
                </a:cubicBezTo>
                <a:lnTo>
                  <a:pt x="5630621" y="3286725"/>
                </a:lnTo>
                <a:lnTo>
                  <a:pt x="0" y="3286725"/>
                </a:lnTo>
                <a:lnTo>
                  <a:pt x="0" y="873214"/>
                </a:lnTo>
                <a:lnTo>
                  <a:pt x="230392" y="681928"/>
                </a:lnTo>
                <a:cubicBezTo>
                  <a:pt x="795624" y="253916"/>
                  <a:pt x="1499983" y="0"/>
                  <a:pt x="226364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1" name="Google Shape;701;p7"/>
          <p:cNvSpPr/>
          <p:nvPr/>
        </p:nvSpPr>
        <p:spPr>
          <a:xfrm>
            <a:off x="2292711" y="1299562"/>
            <a:ext cx="3672408" cy="4824536"/>
          </a:xfrm>
          <a:prstGeom prst="roundRect">
            <a:avLst>
              <a:gd name="adj" fmla="val 5118"/>
            </a:avLst>
          </a:prstGeom>
          <a:solidFill>
            <a:schemeClr val="lt1"/>
          </a:solidFill>
          <a:ln w="50800" cap="flat" cmpd="sng">
            <a:solidFill>
              <a:schemeClr val="accent1"/>
            </a:solidFill>
            <a:prstDash val="solid"/>
            <a:round/>
            <a:headEnd type="none" w="sm" len="sm"/>
            <a:tailEnd type="none" w="sm" len="sm"/>
          </a:ln>
          <a:effectLst>
            <a:outerShdw blurRad="304800" dist="38100" dir="2700000" algn="tl" rotWithShape="0">
              <a:srgbClr val="3A602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2" name="Google Shape;702;p7"/>
          <p:cNvSpPr/>
          <p:nvPr/>
        </p:nvSpPr>
        <p:spPr>
          <a:xfrm>
            <a:off x="2674873" y="529072"/>
            <a:ext cx="2448272" cy="108012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3" name="Google Shape;703;p7"/>
          <p:cNvSpPr/>
          <p:nvPr/>
        </p:nvSpPr>
        <p:spPr>
          <a:xfrm>
            <a:off x="7547825" y="1670504"/>
            <a:ext cx="3672408" cy="4824536"/>
          </a:xfrm>
          <a:prstGeom prst="roundRect">
            <a:avLst>
              <a:gd name="adj" fmla="val 5118"/>
            </a:avLst>
          </a:prstGeom>
          <a:solidFill>
            <a:schemeClr val="lt1"/>
          </a:solidFill>
          <a:ln w="50800" cap="flat" cmpd="sng">
            <a:solidFill>
              <a:schemeClr val="accent3"/>
            </a:solidFill>
            <a:prstDash val="solid"/>
            <a:round/>
            <a:headEnd type="none" w="sm" len="sm"/>
            <a:tailEnd type="none" w="sm" len="sm"/>
          </a:ln>
          <a:effectLst>
            <a:outerShdw blurRad="304800" dist="38100" dir="2700000" algn="tl" rotWithShape="0">
              <a:srgbClr val="121B34">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4" name="Google Shape;704;p7"/>
          <p:cNvSpPr/>
          <p:nvPr/>
        </p:nvSpPr>
        <p:spPr>
          <a:xfrm>
            <a:off x="7132675" y="903724"/>
            <a:ext cx="2649221" cy="135354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5" name="Google Shape;705;p7"/>
          <p:cNvSpPr txBox="1"/>
          <p:nvPr/>
        </p:nvSpPr>
        <p:spPr>
          <a:xfrm>
            <a:off x="444224" y="146584"/>
            <a:ext cx="10491783" cy="711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B294E"/>
              </a:buClr>
              <a:buSzPts val="3600"/>
              <a:buFont typeface="Corben"/>
              <a:buNone/>
            </a:pPr>
            <a:r>
              <a:rPr lang="en-US" sz="3600" b="1" dirty="0">
                <a:solidFill>
                  <a:srgbClr val="FFC000"/>
                </a:solidFill>
                <a:latin typeface="Corben"/>
                <a:ea typeface="Corben"/>
                <a:cs typeface="Corben"/>
                <a:sym typeface="Corben"/>
              </a:rPr>
              <a:t>RAP- </a:t>
            </a:r>
            <a:r>
              <a:rPr lang="en-US" sz="2400" b="1" dirty="0">
                <a:solidFill>
                  <a:srgbClr val="FFC000"/>
                </a:solidFill>
                <a:latin typeface="Corben"/>
                <a:ea typeface="Corben"/>
                <a:cs typeface="Corben"/>
                <a:sym typeface="Corben"/>
              </a:rPr>
              <a:t>Application development paradigm?</a:t>
            </a:r>
            <a:endParaRPr sz="3600" b="1" dirty="0">
              <a:solidFill>
                <a:srgbClr val="FFC000"/>
              </a:solidFill>
              <a:latin typeface="Corben"/>
              <a:ea typeface="Corben"/>
              <a:cs typeface="Corben"/>
              <a:sym typeface="Corben"/>
            </a:endParaRPr>
          </a:p>
        </p:txBody>
      </p:sp>
      <p:sp>
        <p:nvSpPr>
          <p:cNvPr id="709" name="Google Shape;709;p7"/>
          <p:cNvSpPr txBox="1"/>
          <p:nvPr/>
        </p:nvSpPr>
        <p:spPr>
          <a:xfrm>
            <a:off x="2374704" y="1998132"/>
            <a:ext cx="3508422"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A6020"/>
                </a:solidFill>
                <a:latin typeface="Arial"/>
                <a:ea typeface="Arial"/>
                <a:cs typeface="Arial"/>
                <a:sym typeface="Arial"/>
              </a:rPr>
              <a:t>RAP Build New apps</a:t>
            </a:r>
            <a:endParaRPr/>
          </a:p>
          <a:p>
            <a:pPr marL="0" marR="0" lvl="0" indent="0" algn="l" rtl="0">
              <a:spcBef>
                <a:spcPts val="0"/>
              </a:spcBef>
              <a:spcAft>
                <a:spcPts val="0"/>
              </a:spcAft>
              <a:buNone/>
            </a:pPr>
            <a:endParaRPr sz="2400" b="1">
              <a:solidFill>
                <a:srgbClr val="3A6020"/>
              </a:solidFill>
              <a:latin typeface="Arial"/>
              <a:ea typeface="Arial"/>
              <a:cs typeface="Arial"/>
              <a:sym typeface="Arial"/>
            </a:endParaRPr>
          </a:p>
          <a:p>
            <a:pPr marL="0" marR="0" lvl="0" indent="0" algn="ctr" rtl="0">
              <a:spcBef>
                <a:spcPts val="0"/>
              </a:spcBef>
              <a:spcAft>
                <a:spcPts val="0"/>
              </a:spcAft>
              <a:buNone/>
            </a:pPr>
            <a:r>
              <a:rPr lang="en-US" sz="1800" b="1">
                <a:solidFill>
                  <a:srgbClr val="3A6020"/>
                </a:solidFill>
                <a:latin typeface="Arial"/>
                <a:ea typeface="Arial"/>
                <a:cs typeface="Arial"/>
                <a:sym typeface="Arial"/>
              </a:rPr>
              <a:t>Create applications using New restful Application programming model and EML with both approaches of managed and Unmanaged implementation. Learn the latest EML with RAP for OP and Cloud</a:t>
            </a:r>
            <a:endParaRPr sz="1800" b="1">
              <a:solidFill>
                <a:srgbClr val="3A6020"/>
              </a:solidFill>
              <a:latin typeface="Arial"/>
              <a:ea typeface="Arial"/>
              <a:cs typeface="Arial"/>
              <a:sym typeface="Arial"/>
            </a:endParaRPr>
          </a:p>
        </p:txBody>
      </p:sp>
      <p:sp>
        <p:nvSpPr>
          <p:cNvPr id="710" name="Google Shape;710;p7"/>
          <p:cNvSpPr txBox="1"/>
          <p:nvPr/>
        </p:nvSpPr>
        <p:spPr>
          <a:xfrm>
            <a:off x="8015877" y="2246113"/>
            <a:ext cx="2736304" cy="41857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Arial"/>
                <a:ea typeface="Arial"/>
                <a:cs typeface="Arial"/>
                <a:sym typeface="Arial"/>
              </a:rPr>
              <a:t>Extend S/4 HANA</a:t>
            </a:r>
            <a:endParaRPr/>
          </a:p>
          <a:p>
            <a:pPr marL="0" marR="0" lvl="0" indent="0" algn="ctr" rtl="0">
              <a:spcBef>
                <a:spcPts val="0"/>
              </a:spcBef>
              <a:spcAft>
                <a:spcPts val="0"/>
              </a:spcAft>
              <a:buNone/>
            </a:pPr>
            <a:endParaRPr sz="2400" b="1">
              <a:solidFill>
                <a:srgbClr val="1B294E"/>
              </a:solidFill>
              <a:latin typeface="Arial"/>
              <a:ea typeface="Arial"/>
              <a:cs typeface="Arial"/>
              <a:sym typeface="Arial"/>
            </a:endParaRPr>
          </a:p>
          <a:p>
            <a:pPr marL="0" marR="0" lvl="0" indent="0" algn="ctr" rtl="0">
              <a:spcBef>
                <a:spcPts val="0"/>
              </a:spcBef>
              <a:spcAft>
                <a:spcPts val="0"/>
              </a:spcAft>
              <a:buNone/>
            </a:pPr>
            <a:r>
              <a:rPr lang="en-US" sz="2000" b="1">
                <a:solidFill>
                  <a:srgbClr val="1B294E"/>
                </a:solidFill>
                <a:latin typeface="Arial"/>
                <a:ea typeface="Arial"/>
                <a:cs typeface="Arial"/>
                <a:sym typeface="Arial"/>
              </a:rPr>
              <a:t>Utilize ABAP knowledge to consume, APUHUB with S/4HANA and extend your existing solutions by consuming web APIs, using embedded steampunk</a:t>
            </a:r>
            <a:endParaRPr/>
          </a:p>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11" name="Google Shape;711;p7"/>
          <p:cNvSpPr txBox="1"/>
          <p:nvPr/>
        </p:nvSpPr>
        <p:spPr>
          <a:xfrm>
            <a:off x="11787649" y="6540615"/>
            <a:ext cx="3752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211C1A"/>
                </a:solidFill>
                <a:latin typeface="Quattrocento Sans"/>
                <a:ea typeface="Quattrocento Sans"/>
                <a:cs typeface="Quattrocento Sans"/>
                <a:sym typeface="Quattrocento Sans"/>
              </a:rPr>
              <a:t>7</a:t>
            </a:r>
            <a:endParaRPr sz="1200">
              <a:solidFill>
                <a:srgbClr val="211C1A"/>
              </a:solidFill>
              <a:latin typeface="Quattrocento Sans"/>
              <a:ea typeface="Quattrocento Sans"/>
              <a:cs typeface="Quattrocento Sans"/>
              <a:sym typeface="Quattrocento Sans"/>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95"/>
                                        </p:tgtEl>
                                        <p:attrNameLst>
                                          <p:attrName>style.visibility</p:attrName>
                                        </p:attrNameLst>
                                      </p:cBhvr>
                                      <p:to>
                                        <p:strVal val="visible"/>
                                      </p:to>
                                    </p:set>
                                    <p:animEffect transition="in" filter="barn(inVertical)">
                                      <p:cBhvr>
                                        <p:cTn id="7" dur="500"/>
                                        <p:tgtEl>
                                          <p:spTgt spid="69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96"/>
                                        </p:tgtEl>
                                        <p:attrNameLst>
                                          <p:attrName>style.visibility</p:attrName>
                                        </p:attrNameLst>
                                      </p:cBhvr>
                                      <p:to>
                                        <p:strVal val="visible"/>
                                      </p:to>
                                    </p:set>
                                    <p:animEffect transition="in" filter="barn(inVertical)">
                                      <p:cBhvr>
                                        <p:cTn id="10" dur="500"/>
                                        <p:tgtEl>
                                          <p:spTgt spid="69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01"/>
                                        </p:tgtEl>
                                        <p:attrNameLst>
                                          <p:attrName>style.visibility</p:attrName>
                                        </p:attrNameLst>
                                      </p:cBhvr>
                                      <p:to>
                                        <p:strVal val="visible"/>
                                      </p:to>
                                    </p:set>
                                    <p:animEffect transition="in" filter="barn(inVertical)">
                                      <p:cBhvr>
                                        <p:cTn id="13" dur="500"/>
                                        <p:tgtEl>
                                          <p:spTgt spid="70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02"/>
                                        </p:tgtEl>
                                        <p:attrNameLst>
                                          <p:attrName>style.visibility</p:attrName>
                                        </p:attrNameLst>
                                      </p:cBhvr>
                                      <p:to>
                                        <p:strVal val="visible"/>
                                      </p:to>
                                    </p:set>
                                    <p:animEffect transition="in" filter="barn(inVertical)">
                                      <p:cBhvr>
                                        <p:cTn id="16" dur="500"/>
                                        <p:tgtEl>
                                          <p:spTgt spid="70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03"/>
                                        </p:tgtEl>
                                        <p:attrNameLst>
                                          <p:attrName>style.visibility</p:attrName>
                                        </p:attrNameLst>
                                      </p:cBhvr>
                                      <p:to>
                                        <p:strVal val="visible"/>
                                      </p:to>
                                    </p:set>
                                    <p:animEffect transition="in" filter="barn(inVertical)">
                                      <p:cBhvr>
                                        <p:cTn id="19" dur="500"/>
                                        <p:tgtEl>
                                          <p:spTgt spid="70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04"/>
                                        </p:tgtEl>
                                        <p:attrNameLst>
                                          <p:attrName>style.visibility</p:attrName>
                                        </p:attrNameLst>
                                      </p:cBhvr>
                                      <p:to>
                                        <p:strVal val="visible"/>
                                      </p:to>
                                    </p:set>
                                    <p:animEffect transition="in" filter="barn(inVertical)">
                                      <p:cBhvr>
                                        <p:cTn id="22" dur="500"/>
                                        <p:tgtEl>
                                          <p:spTgt spid="70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09"/>
                                        </p:tgtEl>
                                        <p:attrNameLst>
                                          <p:attrName>style.visibility</p:attrName>
                                        </p:attrNameLst>
                                      </p:cBhvr>
                                      <p:to>
                                        <p:strVal val="visible"/>
                                      </p:to>
                                    </p:set>
                                    <p:animEffect transition="in" filter="barn(inVertical)">
                                      <p:cBhvr>
                                        <p:cTn id="25" dur="500"/>
                                        <p:tgtEl>
                                          <p:spTgt spid="70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10"/>
                                        </p:tgtEl>
                                        <p:attrNameLst>
                                          <p:attrName>style.visibility</p:attrName>
                                        </p:attrNameLst>
                                      </p:cBhvr>
                                      <p:to>
                                        <p:strVal val="visible"/>
                                      </p:to>
                                    </p:set>
                                    <p:animEffect transition="in" filter="barn(inVertical)">
                                      <p:cBhvr>
                                        <p:cTn id="28"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 grpId="0" animBg="1"/>
      <p:bldP spid="696" grpId="0" animBg="1"/>
      <p:bldP spid="701" grpId="0" animBg="1"/>
      <p:bldP spid="702" grpId="0" animBg="1"/>
      <p:bldP spid="703" grpId="0" animBg="1"/>
      <p:bldP spid="704" grpId="0" animBg="1"/>
      <p:bldP spid="709" grpId="0"/>
      <p:bldP spid="710" grpId="0"/>
    </p:bldLst>
  </p:timing>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TotalTime>
  <Words>2283</Words>
  <Application>Microsoft Office PowerPoint</Application>
  <PresentationFormat>Custom</PresentationFormat>
  <Paragraphs>317</Paragraphs>
  <Slides>32</Slides>
  <Notes>25</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32</vt:i4>
      </vt:variant>
    </vt:vector>
  </HeadingPairs>
  <TitlesOfParts>
    <vt:vector size="49" baseType="lpstr">
      <vt:lpstr>Corben</vt:lpstr>
      <vt:lpstr>Quattrocento Sans</vt:lpstr>
      <vt:lpstr>Segoe UI Light</vt:lpstr>
      <vt:lpstr>Arial</vt:lpstr>
      <vt:lpstr>Cambria</vt:lpstr>
      <vt:lpstr>Open Sans</vt:lpstr>
      <vt:lpstr>Cooper Black</vt:lpstr>
      <vt:lpstr>Noto Sans Symbols</vt:lpstr>
      <vt:lpstr>Gill Sans</vt:lpstr>
      <vt:lpstr>Arial Black</vt:lpstr>
      <vt:lpstr>Calibri</vt:lpstr>
      <vt:lpstr>Segoe UI</vt:lpstr>
      <vt:lpstr>Office Theme</vt:lpstr>
      <vt:lpstr>2_Office Theme</vt:lpstr>
      <vt:lpstr>3_Office Theme</vt:lpstr>
      <vt:lpstr>1_Office Theme</vt:lpstr>
      <vt:lpstr>4_Office Theme</vt:lpstr>
      <vt:lpstr>SAP BTP ABAP  on Cloud / RAP  Training</vt:lpstr>
      <vt:lpstr>PowerPoint Presentation</vt:lpstr>
      <vt:lpstr>Agenda </vt:lpstr>
      <vt:lpstr>PowerPoint Presentation</vt:lpstr>
      <vt:lpstr>Who is this course for</vt:lpstr>
      <vt:lpstr>Course Outlook – 40 Hours</vt:lpstr>
      <vt:lpstr>Motivation- ABAP is evolving, are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Subscriptions &amp; Instances</vt:lpstr>
      <vt:lpstr>Backing Service</vt:lpstr>
      <vt:lpstr>How the Instance work?</vt:lpstr>
      <vt:lpstr>BTP Subscription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28</cp:revision>
  <dcterms:created xsi:type="dcterms:W3CDTF">2023-10-03T21:33:12Z</dcterms:created>
  <dcterms:modified xsi:type="dcterms:W3CDTF">2025-02-05T07:29:19Z</dcterms:modified>
</cp:coreProperties>
</file>